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DA3754-9B53-4353-AC2A-F6DAC19324A2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2243279-1DBE-4AA5-B1AE-AE1420409B88}">
      <dgm:prSet/>
      <dgm:spPr/>
      <dgm:t>
        <a:bodyPr/>
        <a:lstStyle/>
        <a:p>
          <a:r>
            <a:rPr lang="en-US" b="1" dirty="0"/>
            <a:t>Wildland</a:t>
          </a:r>
          <a:r>
            <a:rPr lang="en-US" dirty="0"/>
            <a:t> – Current MOU inclusion in CBA. No major substantive changes to current practice. </a:t>
          </a:r>
        </a:p>
      </dgm:t>
    </dgm:pt>
    <dgm:pt modelId="{A3EB325C-9D20-4DF7-92E3-C57BC9020DE6}" type="parTrans" cxnId="{CB3A91BB-9CC2-4DF0-8B9F-20D5B9E65544}">
      <dgm:prSet/>
      <dgm:spPr/>
      <dgm:t>
        <a:bodyPr/>
        <a:lstStyle/>
        <a:p>
          <a:endParaRPr lang="en-US"/>
        </a:p>
      </dgm:t>
    </dgm:pt>
    <dgm:pt modelId="{3A06EDC2-6CF7-4FF4-8546-C030274C56E0}" type="sibTrans" cxnId="{CB3A91BB-9CC2-4DF0-8B9F-20D5B9E65544}">
      <dgm:prSet/>
      <dgm:spPr/>
      <dgm:t>
        <a:bodyPr/>
        <a:lstStyle/>
        <a:p>
          <a:endParaRPr lang="en-US"/>
        </a:p>
      </dgm:t>
    </dgm:pt>
    <dgm:pt modelId="{B067307A-0CC8-409A-98FE-8AC4B8454DF4}">
      <dgm:prSet/>
      <dgm:spPr/>
      <dgm:t>
        <a:bodyPr/>
        <a:lstStyle/>
        <a:p>
          <a:r>
            <a:rPr lang="en-US" b="1" dirty="0"/>
            <a:t>Court Leave/Jury Duty </a:t>
          </a:r>
          <a:r>
            <a:rPr lang="en-US" dirty="0"/>
            <a:t>– Updated language and will more clearly outline Member/Admin responsibilities during court related or jury duty situations. Specific language still being crafted. </a:t>
          </a:r>
        </a:p>
      </dgm:t>
    </dgm:pt>
    <dgm:pt modelId="{E9C803CB-D0E7-4CF3-9053-DFBE82929D17}" type="parTrans" cxnId="{2C34B095-C3C9-4D3A-8E0E-F5DAB16BE3BC}">
      <dgm:prSet/>
      <dgm:spPr/>
      <dgm:t>
        <a:bodyPr/>
        <a:lstStyle/>
        <a:p>
          <a:endParaRPr lang="en-US"/>
        </a:p>
      </dgm:t>
    </dgm:pt>
    <dgm:pt modelId="{2874A13E-40DF-4880-B719-CAA06F08A966}" type="sibTrans" cxnId="{2C34B095-C3C9-4D3A-8E0E-F5DAB16BE3BC}">
      <dgm:prSet/>
      <dgm:spPr/>
      <dgm:t>
        <a:bodyPr/>
        <a:lstStyle/>
        <a:p>
          <a:endParaRPr lang="en-US"/>
        </a:p>
      </dgm:t>
    </dgm:pt>
    <dgm:pt modelId="{26BE1C2C-031B-4E0F-A80A-275EF2AA4C3B}">
      <dgm:prSet/>
      <dgm:spPr/>
      <dgm:t>
        <a:bodyPr/>
        <a:lstStyle/>
        <a:p>
          <a:r>
            <a:rPr lang="en-US" b="1" dirty="0"/>
            <a:t>Drug/Alcohol Policy- </a:t>
          </a:r>
          <a:r>
            <a:rPr lang="en-US" dirty="0"/>
            <a:t>contract language will state that Local/Admin will form a 6-person committee (3 each) to update and make amendments to current policy. Once policy is agreed upon, it will be inserted in current contract. </a:t>
          </a:r>
        </a:p>
      </dgm:t>
    </dgm:pt>
    <dgm:pt modelId="{36E184B9-C1F5-4BF0-89C1-70674556CC18}" type="parTrans" cxnId="{29A505E7-1A38-4507-949B-FAAD0107E9EF}">
      <dgm:prSet/>
      <dgm:spPr/>
      <dgm:t>
        <a:bodyPr/>
        <a:lstStyle/>
        <a:p>
          <a:endParaRPr lang="en-US"/>
        </a:p>
      </dgm:t>
    </dgm:pt>
    <dgm:pt modelId="{1AF8730F-9C82-4730-BEAA-7A608E977A2F}" type="sibTrans" cxnId="{29A505E7-1A38-4507-949B-FAAD0107E9EF}">
      <dgm:prSet/>
      <dgm:spPr/>
      <dgm:t>
        <a:bodyPr/>
        <a:lstStyle/>
        <a:p>
          <a:endParaRPr lang="en-US"/>
        </a:p>
      </dgm:t>
    </dgm:pt>
    <dgm:pt modelId="{556DE40E-4073-4718-8E40-1A194CBAAEC1}" type="pres">
      <dgm:prSet presAssocID="{F5DA3754-9B53-4353-AC2A-F6DAC19324A2}" presName="linear" presStyleCnt="0">
        <dgm:presLayoutVars>
          <dgm:animLvl val="lvl"/>
          <dgm:resizeHandles val="exact"/>
        </dgm:presLayoutVars>
      </dgm:prSet>
      <dgm:spPr/>
    </dgm:pt>
    <dgm:pt modelId="{FDB5D520-7D48-4535-9F64-E5836D575CF0}" type="pres">
      <dgm:prSet presAssocID="{C2243279-1DBE-4AA5-B1AE-AE1420409B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AB02DA2-FF13-4EBA-961F-11B1B641C5E6}" type="pres">
      <dgm:prSet presAssocID="{3A06EDC2-6CF7-4FF4-8546-C030274C56E0}" presName="spacer" presStyleCnt="0"/>
      <dgm:spPr/>
    </dgm:pt>
    <dgm:pt modelId="{A530B222-1AB7-48B0-8F25-9663C87E2867}" type="pres">
      <dgm:prSet presAssocID="{B067307A-0CC8-409A-98FE-8AC4B8454DF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F9EC03B-85EB-47B2-BFD9-2BD9D4F49315}" type="pres">
      <dgm:prSet presAssocID="{2874A13E-40DF-4880-B719-CAA06F08A966}" presName="spacer" presStyleCnt="0"/>
      <dgm:spPr/>
    </dgm:pt>
    <dgm:pt modelId="{A6A951DE-C0A6-45EC-B72D-ABEE66B544AF}" type="pres">
      <dgm:prSet presAssocID="{26BE1C2C-031B-4E0F-A80A-275EF2AA4C3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FD93815-8223-4EDE-9A93-5B74341BBFB1}" type="presOf" srcId="{F5DA3754-9B53-4353-AC2A-F6DAC19324A2}" destId="{556DE40E-4073-4718-8E40-1A194CBAAEC1}" srcOrd="0" destOrd="0" presId="urn:microsoft.com/office/officeart/2005/8/layout/vList2"/>
    <dgm:cxn modelId="{31A1D748-A705-4CF1-A31C-ED3C1315AAC7}" type="presOf" srcId="{26BE1C2C-031B-4E0F-A80A-275EF2AA4C3B}" destId="{A6A951DE-C0A6-45EC-B72D-ABEE66B544AF}" srcOrd="0" destOrd="0" presId="urn:microsoft.com/office/officeart/2005/8/layout/vList2"/>
    <dgm:cxn modelId="{2C34B095-C3C9-4D3A-8E0E-F5DAB16BE3BC}" srcId="{F5DA3754-9B53-4353-AC2A-F6DAC19324A2}" destId="{B067307A-0CC8-409A-98FE-8AC4B8454DF4}" srcOrd="1" destOrd="0" parTransId="{E9C803CB-D0E7-4CF3-9053-DFBE82929D17}" sibTransId="{2874A13E-40DF-4880-B719-CAA06F08A966}"/>
    <dgm:cxn modelId="{FC993A99-9A69-4129-906D-8FA8507A0118}" type="presOf" srcId="{C2243279-1DBE-4AA5-B1AE-AE1420409B88}" destId="{FDB5D520-7D48-4535-9F64-E5836D575CF0}" srcOrd="0" destOrd="0" presId="urn:microsoft.com/office/officeart/2005/8/layout/vList2"/>
    <dgm:cxn modelId="{6BEA119A-04C2-47D8-84B2-4723033FD093}" type="presOf" srcId="{B067307A-0CC8-409A-98FE-8AC4B8454DF4}" destId="{A530B222-1AB7-48B0-8F25-9663C87E2867}" srcOrd="0" destOrd="0" presId="urn:microsoft.com/office/officeart/2005/8/layout/vList2"/>
    <dgm:cxn modelId="{CB3A91BB-9CC2-4DF0-8B9F-20D5B9E65544}" srcId="{F5DA3754-9B53-4353-AC2A-F6DAC19324A2}" destId="{C2243279-1DBE-4AA5-B1AE-AE1420409B88}" srcOrd="0" destOrd="0" parTransId="{A3EB325C-9D20-4DF7-92E3-C57BC9020DE6}" sibTransId="{3A06EDC2-6CF7-4FF4-8546-C030274C56E0}"/>
    <dgm:cxn modelId="{29A505E7-1A38-4507-949B-FAAD0107E9EF}" srcId="{F5DA3754-9B53-4353-AC2A-F6DAC19324A2}" destId="{26BE1C2C-031B-4E0F-A80A-275EF2AA4C3B}" srcOrd="2" destOrd="0" parTransId="{36E184B9-C1F5-4BF0-89C1-70674556CC18}" sibTransId="{1AF8730F-9C82-4730-BEAA-7A608E977A2F}"/>
    <dgm:cxn modelId="{01DD8F8F-1EC7-4D55-BE81-710B39DED752}" type="presParOf" srcId="{556DE40E-4073-4718-8E40-1A194CBAAEC1}" destId="{FDB5D520-7D48-4535-9F64-E5836D575CF0}" srcOrd="0" destOrd="0" presId="urn:microsoft.com/office/officeart/2005/8/layout/vList2"/>
    <dgm:cxn modelId="{A1147E5C-D0E7-4318-86EF-CA2E019E4209}" type="presParOf" srcId="{556DE40E-4073-4718-8E40-1A194CBAAEC1}" destId="{0AB02DA2-FF13-4EBA-961F-11B1B641C5E6}" srcOrd="1" destOrd="0" presId="urn:microsoft.com/office/officeart/2005/8/layout/vList2"/>
    <dgm:cxn modelId="{171097F7-F976-4966-9533-4CD8F4A3E3F9}" type="presParOf" srcId="{556DE40E-4073-4718-8E40-1A194CBAAEC1}" destId="{A530B222-1AB7-48B0-8F25-9663C87E2867}" srcOrd="2" destOrd="0" presId="urn:microsoft.com/office/officeart/2005/8/layout/vList2"/>
    <dgm:cxn modelId="{C0175111-57A0-4B1E-A7E5-7C2D4A9834D3}" type="presParOf" srcId="{556DE40E-4073-4718-8E40-1A194CBAAEC1}" destId="{3F9EC03B-85EB-47B2-BFD9-2BD9D4F49315}" srcOrd="3" destOrd="0" presId="urn:microsoft.com/office/officeart/2005/8/layout/vList2"/>
    <dgm:cxn modelId="{21E87765-4ED7-4CC0-A2C5-BB15A1331755}" type="presParOf" srcId="{556DE40E-4073-4718-8E40-1A194CBAAEC1}" destId="{A6A951DE-C0A6-45EC-B72D-ABEE66B544A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DBB1EF-EDE1-45C5-B4F9-7969FD662B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472AE09-EE5B-4023-82F0-3BF4C7E0A66F}">
      <dgm:prSet/>
      <dgm:spPr/>
      <dgm:t>
        <a:bodyPr/>
        <a:lstStyle/>
        <a:p>
          <a:r>
            <a:rPr lang="en-US"/>
            <a:t>Current language states prospective Captains or AFMs are required to have at least 90 college quarter credits, 60 semester credits or an Associates Degree to be eligible to participate in a promotional exam process. </a:t>
          </a:r>
        </a:p>
      </dgm:t>
    </dgm:pt>
    <dgm:pt modelId="{0285A8BD-D5D1-49C3-BE1D-2F1693E66318}" type="parTrans" cxnId="{C4190674-0377-427B-A399-7323F406DEE4}">
      <dgm:prSet/>
      <dgm:spPr/>
      <dgm:t>
        <a:bodyPr/>
        <a:lstStyle/>
        <a:p>
          <a:endParaRPr lang="en-US"/>
        </a:p>
      </dgm:t>
    </dgm:pt>
    <dgm:pt modelId="{0F8A8F05-95B7-4A1A-B3A0-9C04AACFE016}" type="sibTrans" cxnId="{C4190674-0377-427B-A399-7323F406DEE4}">
      <dgm:prSet/>
      <dgm:spPr/>
      <dgm:t>
        <a:bodyPr/>
        <a:lstStyle/>
        <a:p>
          <a:endParaRPr lang="en-US"/>
        </a:p>
      </dgm:t>
    </dgm:pt>
    <dgm:pt modelId="{DB20AE27-AE22-4311-BE91-5267B24E3050}">
      <dgm:prSet/>
      <dgm:spPr/>
      <dgm:t>
        <a:bodyPr/>
        <a:lstStyle/>
        <a:p>
          <a:r>
            <a:rPr lang="en-US"/>
            <a:t>New Language states beginning Jan 1, 2026, prospective Captains or AFM can also qualify to participate in the promotional exam process by having (7) years of service with the VRFA. </a:t>
          </a:r>
        </a:p>
      </dgm:t>
    </dgm:pt>
    <dgm:pt modelId="{AE9EC941-3F2C-4018-B55F-AD52BE8FA738}" type="parTrans" cxnId="{190400B2-B886-4B24-93F8-12D132B2B4AE}">
      <dgm:prSet/>
      <dgm:spPr/>
      <dgm:t>
        <a:bodyPr/>
        <a:lstStyle/>
        <a:p>
          <a:endParaRPr lang="en-US"/>
        </a:p>
      </dgm:t>
    </dgm:pt>
    <dgm:pt modelId="{72313744-56C8-44EF-8277-95C046B981D5}" type="sibTrans" cxnId="{190400B2-B886-4B24-93F8-12D132B2B4AE}">
      <dgm:prSet/>
      <dgm:spPr/>
      <dgm:t>
        <a:bodyPr/>
        <a:lstStyle/>
        <a:p>
          <a:endParaRPr lang="en-US"/>
        </a:p>
      </dgm:t>
    </dgm:pt>
    <dgm:pt modelId="{2A1A1799-478F-49BE-8158-2BF74CF80D39}" type="pres">
      <dgm:prSet presAssocID="{46DBB1EF-EDE1-45C5-B4F9-7969FD662BF0}" presName="root" presStyleCnt="0">
        <dgm:presLayoutVars>
          <dgm:dir/>
          <dgm:resizeHandles val="exact"/>
        </dgm:presLayoutVars>
      </dgm:prSet>
      <dgm:spPr/>
    </dgm:pt>
    <dgm:pt modelId="{196FB105-0691-4E26-9496-BAACF5ACA076}" type="pres">
      <dgm:prSet presAssocID="{D472AE09-EE5B-4023-82F0-3BF4C7E0A66F}" presName="compNode" presStyleCnt="0"/>
      <dgm:spPr/>
    </dgm:pt>
    <dgm:pt modelId="{BFA06702-52BF-4B30-AE1A-37D01326C65F}" type="pres">
      <dgm:prSet presAssocID="{D472AE09-EE5B-4023-82F0-3BF4C7E0A66F}" presName="bgRect" presStyleLbl="bgShp" presStyleIdx="0" presStyleCnt="2"/>
      <dgm:spPr/>
    </dgm:pt>
    <dgm:pt modelId="{0FAFF0A4-7C44-4FC3-9169-41E541CF2585}" type="pres">
      <dgm:prSet presAssocID="{D472AE09-EE5B-4023-82F0-3BF4C7E0A66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BA4CCC9E-3146-4620-9B99-82D8CE4238FC}" type="pres">
      <dgm:prSet presAssocID="{D472AE09-EE5B-4023-82F0-3BF4C7E0A66F}" presName="spaceRect" presStyleCnt="0"/>
      <dgm:spPr/>
    </dgm:pt>
    <dgm:pt modelId="{1E6A9387-4E15-4C78-9607-D62FB29C7E2D}" type="pres">
      <dgm:prSet presAssocID="{D472AE09-EE5B-4023-82F0-3BF4C7E0A66F}" presName="parTx" presStyleLbl="revTx" presStyleIdx="0" presStyleCnt="2">
        <dgm:presLayoutVars>
          <dgm:chMax val="0"/>
          <dgm:chPref val="0"/>
        </dgm:presLayoutVars>
      </dgm:prSet>
      <dgm:spPr/>
    </dgm:pt>
    <dgm:pt modelId="{715E5501-788B-4DB9-A5B2-B5119D3A6673}" type="pres">
      <dgm:prSet presAssocID="{0F8A8F05-95B7-4A1A-B3A0-9C04AACFE016}" presName="sibTrans" presStyleCnt="0"/>
      <dgm:spPr/>
    </dgm:pt>
    <dgm:pt modelId="{4AF65899-0105-4D8B-B211-0E51C4004710}" type="pres">
      <dgm:prSet presAssocID="{DB20AE27-AE22-4311-BE91-5267B24E3050}" presName="compNode" presStyleCnt="0"/>
      <dgm:spPr/>
    </dgm:pt>
    <dgm:pt modelId="{2FBA45D4-F9C6-4A68-871D-7EEFD87E0DD8}" type="pres">
      <dgm:prSet presAssocID="{DB20AE27-AE22-4311-BE91-5267B24E3050}" presName="bgRect" presStyleLbl="bgShp" presStyleIdx="1" presStyleCnt="2"/>
      <dgm:spPr/>
    </dgm:pt>
    <dgm:pt modelId="{000BA79D-76A3-4133-8E8C-5658F5608984}" type="pres">
      <dgm:prSet presAssocID="{DB20AE27-AE22-4311-BE91-5267B24E305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C19CAF41-0553-41A7-B343-1EEA3465E874}" type="pres">
      <dgm:prSet presAssocID="{DB20AE27-AE22-4311-BE91-5267B24E3050}" presName="spaceRect" presStyleCnt="0"/>
      <dgm:spPr/>
    </dgm:pt>
    <dgm:pt modelId="{962D63A4-C421-40D6-9CA2-F0844EA1B2CF}" type="pres">
      <dgm:prSet presAssocID="{DB20AE27-AE22-4311-BE91-5267B24E3050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B9A4918-15BC-4679-8757-1160309499E2}" type="presOf" srcId="{46DBB1EF-EDE1-45C5-B4F9-7969FD662BF0}" destId="{2A1A1799-478F-49BE-8158-2BF74CF80D39}" srcOrd="0" destOrd="0" presId="urn:microsoft.com/office/officeart/2018/2/layout/IconVerticalSolidList"/>
    <dgm:cxn modelId="{F8F3CC50-D15C-4430-9407-21011DFB473E}" type="presOf" srcId="{D472AE09-EE5B-4023-82F0-3BF4C7E0A66F}" destId="{1E6A9387-4E15-4C78-9607-D62FB29C7E2D}" srcOrd="0" destOrd="0" presId="urn:microsoft.com/office/officeart/2018/2/layout/IconVerticalSolidList"/>
    <dgm:cxn modelId="{C4190674-0377-427B-A399-7323F406DEE4}" srcId="{46DBB1EF-EDE1-45C5-B4F9-7969FD662BF0}" destId="{D472AE09-EE5B-4023-82F0-3BF4C7E0A66F}" srcOrd="0" destOrd="0" parTransId="{0285A8BD-D5D1-49C3-BE1D-2F1693E66318}" sibTransId="{0F8A8F05-95B7-4A1A-B3A0-9C04AACFE016}"/>
    <dgm:cxn modelId="{91FB2CA6-8382-4E3B-8D8F-A83AC0212849}" type="presOf" srcId="{DB20AE27-AE22-4311-BE91-5267B24E3050}" destId="{962D63A4-C421-40D6-9CA2-F0844EA1B2CF}" srcOrd="0" destOrd="0" presId="urn:microsoft.com/office/officeart/2018/2/layout/IconVerticalSolidList"/>
    <dgm:cxn modelId="{190400B2-B886-4B24-93F8-12D132B2B4AE}" srcId="{46DBB1EF-EDE1-45C5-B4F9-7969FD662BF0}" destId="{DB20AE27-AE22-4311-BE91-5267B24E3050}" srcOrd="1" destOrd="0" parTransId="{AE9EC941-3F2C-4018-B55F-AD52BE8FA738}" sibTransId="{72313744-56C8-44EF-8277-95C046B981D5}"/>
    <dgm:cxn modelId="{554996AD-0DE2-4A4A-A361-135E09594674}" type="presParOf" srcId="{2A1A1799-478F-49BE-8158-2BF74CF80D39}" destId="{196FB105-0691-4E26-9496-BAACF5ACA076}" srcOrd="0" destOrd="0" presId="urn:microsoft.com/office/officeart/2018/2/layout/IconVerticalSolidList"/>
    <dgm:cxn modelId="{F5819D16-0C66-45B2-925F-B846E3DFF8A3}" type="presParOf" srcId="{196FB105-0691-4E26-9496-BAACF5ACA076}" destId="{BFA06702-52BF-4B30-AE1A-37D01326C65F}" srcOrd="0" destOrd="0" presId="urn:microsoft.com/office/officeart/2018/2/layout/IconVerticalSolidList"/>
    <dgm:cxn modelId="{4B08BD0C-0329-4D89-9E52-09F30EF81B10}" type="presParOf" srcId="{196FB105-0691-4E26-9496-BAACF5ACA076}" destId="{0FAFF0A4-7C44-4FC3-9169-41E541CF2585}" srcOrd="1" destOrd="0" presId="urn:microsoft.com/office/officeart/2018/2/layout/IconVerticalSolidList"/>
    <dgm:cxn modelId="{C49427C1-4F14-42C3-A143-988FF19659A9}" type="presParOf" srcId="{196FB105-0691-4E26-9496-BAACF5ACA076}" destId="{BA4CCC9E-3146-4620-9B99-82D8CE4238FC}" srcOrd="2" destOrd="0" presId="urn:microsoft.com/office/officeart/2018/2/layout/IconVerticalSolidList"/>
    <dgm:cxn modelId="{FA5F0F89-8160-497F-9776-D601AD6BB650}" type="presParOf" srcId="{196FB105-0691-4E26-9496-BAACF5ACA076}" destId="{1E6A9387-4E15-4C78-9607-D62FB29C7E2D}" srcOrd="3" destOrd="0" presId="urn:microsoft.com/office/officeart/2018/2/layout/IconVerticalSolidList"/>
    <dgm:cxn modelId="{DBA5EB54-20BB-479B-977A-3F15CC5C5F85}" type="presParOf" srcId="{2A1A1799-478F-49BE-8158-2BF74CF80D39}" destId="{715E5501-788B-4DB9-A5B2-B5119D3A6673}" srcOrd="1" destOrd="0" presId="urn:microsoft.com/office/officeart/2018/2/layout/IconVerticalSolidList"/>
    <dgm:cxn modelId="{F1CA315B-DB83-4F80-BE08-328A511A984D}" type="presParOf" srcId="{2A1A1799-478F-49BE-8158-2BF74CF80D39}" destId="{4AF65899-0105-4D8B-B211-0E51C4004710}" srcOrd="2" destOrd="0" presId="urn:microsoft.com/office/officeart/2018/2/layout/IconVerticalSolidList"/>
    <dgm:cxn modelId="{72624C5F-5332-4BDB-A306-39665629ADEE}" type="presParOf" srcId="{4AF65899-0105-4D8B-B211-0E51C4004710}" destId="{2FBA45D4-F9C6-4A68-871D-7EEFD87E0DD8}" srcOrd="0" destOrd="0" presId="urn:microsoft.com/office/officeart/2018/2/layout/IconVerticalSolidList"/>
    <dgm:cxn modelId="{30BE3ED4-9FCE-4B0E-9970-C7C4D67CD902}" type="presParOf" srcId="{4AF65899-0105-4D8B-B211-0E51C4004710}" destId="{000BA79D-76A3-4133-8E8C-5658F5608984}" srcOrd="1" destOrd="0" presId="urn:microsoft.com/office/officeart/2018/2/layout/IconVerticalSolidList"/>
    <dgm:cxn modelId="{906B4EAC-4E26-4E69-BFD6-839B84B2651D}" type="presParOf" srcId="{4AF65899-0105-4D8B-B211-0E51C4004710}" destId="{C19CAF41-0553-41A7-B343-1EEA3465E874}" srcOrd="2" destOrd="0" presId="urn:microsoft.com/office/officeart/2018/2/layout/IconVerticalSolidList"/>
    <dgm:cxn modelId="{F55C26B4-97C7-4623-A4C0-78B92FFD8436}" type="presParOf" srcId="{4AF65899-0105-4D8B-B211-0E51C4004710}" destId="{962D63A4-C421-40D6-9CA2-F0844EA1B2C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CDC658-3216-4A5B-9881-A092902CF55A}" type="doc">
      <dgm:prSet loTypeId="urn:microsoft.com/office/officeart/2009/3/layout/HorizontalOrganizationChart" loCatId="hierarchy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10FED32-00CA-4543-AA42-9B9026EAA120}">
      <dgm:prSet/>
      <dgm:spPr/>
      <dgm:t>
        <a:bodyPr/>
        <a:lstStyle/>
        <a:p>
          <a:r>
            <a:rPr lang="en-US"/>
            <a:t>Increasing Sick Leave accrual to 18hrs for 24hr shift members, 10hrs for day staff.</a:t>
          </a:r>
        </a:p>
      </dgm:t>
    </dgm:pt>
    <dgm:pt modelId="{165D69B3-A85D-4D20-BD22-88A539AECE61}" type="parTrans" cxnId="{859ADDDD-4EE5-48F1-B7DF-BA09BAA6AC4C}">
      <dgm:prSet/>
      <dgm:spPr/>
      <dgm:t>
        <a:bodyPr/>
        <a:lstStyle/>
        <a:p>
          <a:endParaRPr lang="en-US"/>
        </a:p>
      </dgm:t>
    </dgm:pt>
    <dgm:pt modelId="{7299DC78-D3B9-4687-9119-CF9D04349CBF}" type="sibTrans" cxnId="{859ADDDD-4EE5-48F1-B7DF-BA09BAA6AC4C}">
      <dgm:prSet/>
      <dgm:spPr/>
      <dgm:t>
        <a:bodyPr/>
        <a:lstStyle/>
        <a:p>
          <a:endParaRPr lang="en-US"/>
        </a:p>
      </dgm:t>
    </dgm:pt>
    <dgm:pt modelId="{A0E0A29C-FE68-4FE3-9345-B07D657EB76A}">
      <dgm:prSet/>
      <dgm:spPr/>
      <dgm:t>
        <a:bodyPr/>
        <a:lstStyle/>
        <a:p>
          <a:r>
            <a:rPr lang="en-US"/>
            <a:t>Discontinue the current 2000hr Admin sponsored Emergency Sick Leave bank. </a:t>
          </a:r>
        </a:p>
      </dgm:t>
    </dgm:pt>
    <dgm:pt modelId="{C890A018-13A8-49A9-B6D3-80B0CD9EA1CF}" type="parTrans" cxnId="{4261A29C-1C62-4A20-AA9C-96E0BBFF8487}">
      <dgm:prSet/>
      <dgm:spPr/>
      <dgm:t>
        <a:bodyPr/>
        <a:lstStyle/>
        <a:p>
          <a:endParaRPr lang="en-US"/>
        </a:p>
      </dgm:t>
    </dgm:pt>
    <dgm:pt modelId="{E37C929A-DEAD-4B4B-BB1A-6FC0EFD29E6C}" type="sibTrans" cxnId="{4261A29C-1C62-4A20-AA9C-96E0BBFF8487}">
      <dgm:prSet/>
      <dgm:spPr/>
      <dgm:t>
        <a:bodyPr/>
        <a:lstStyle/>
        <a:p>
          <a:endParaRPr lang="en-US"/>
        </a:p>
      </dgm:t>
    </dgm:pt>
    <dgm:pt modelId="{D0A3A645-6068-48B2-9EAC-DF40308EA5DC}">
      <dgm:prSet/>
      <dgm:spPr/>
      <dgm:t>
        <a:bodyPr/>
        <a:lstStyle/>
        <a:p>
          <a:r>
            <a:rPr lang="en-US"/>
            <a:t>Creation of a 500hr Local sponsored Emergency Sick Leave bank. </a:t>
          </a:r>
        </a:p>
      </dgm:t>
    </dgm:pt>
    <dgm:pt modelId="{13150EAD-8845-4F14-BF8D-1A395CB7DB4E}" type="parTrans" cxnId="{2AA5EBA6-7140-4385-A0D4-FF6A59FF5A22}">
      <dgm:prSet/>
      <dgm:spPr/>
      <dgm:t>
        <a:bodyPr/>
        <a:lstStyle/>
        <a:p>
          <a:endParaRPr lang="en-US"/>
        </a:p>
      </dgm:t>
    </dgm:pt>
    <dgm:pt modelId="{2756C48D-B9E5-411D-9EF1-6608E50AB895}" type="sibTrans" cxnId="{2AA5EBA6-7140-4385-A0D4-FF6A59FF5A22}">
      <dgm:prSet/>
      <dgm:spPr/>
      <dgm:t>
        <a:bodyPr/>
        <a:lstStyle/>
        <a:p>
          <a:endParaRPr lang="en-US"/>
        </a:p>
      </dgm:t>
    </dgm:pt>
    <dgm:pt modelId="{B420B60E-EE82-4BE8-9CD9-0757DF5076FE}">
      <dgm:prSet/>
      <dgm:spPr/>
      <dgm:t>
        <a:bodyPr/>
        <a:lstStyle/>
        <a:p>
          <a:r>
            <a:rPr lang="en-US"/>
            <a:t>Bank will follow the same rules for using the bank as the current contract language. </a:t>
          </a:r>
        </a:p>
      </dgm:t>
    </dgm:pt>
    <dgm:pt modelId="{603C24ED-DFD4-48DD-93BB-E5E1CDCC0B99}" type="parTrans" cxnId="{003EA432-4C44-4F02-B5DB-E2EC5340C3F8}">
      <dgm:prSet/>
      <dgm:spPr/>
      <dgm:t>
        <a:bodyPr/>
        <a:lstStyle/>
        <a:p>
          <a:endParaRPr lang="en-US"/>
        </a:p>
      </dgm:t>
    </dgm:pt>
    <dgm:pt modelId="{A52B5171-F8F0-4465-8DE7-56F651C8F0E5}" type="sibTrans" cxnId="{003EA432-4C44-4F02-B5DB-E2EC5340C3F8}">
      <dgm:prSet/>
      <dgm:spPr/>
      <dgm:t>
        <a:bodyPr/>
        <a:lstStyle/>
        <a:p>
          <a:endParaRPr lang="en-US"/>
        </a:p>
      </dgm:t>
    </dgm:pt>
    <dgm:pt modelId="{F86E9D17-00EC-4A43-8C37-5FC7EC8BAAEE}">
      <dgm:prSet/>
      <dgm:spPr/>
      <dgm:t>
        <a:bodyPr/>
        <a:lstStyle/>
        <a:p>
          <a:r>
            <a:rPr lang="en-US"/>
            <a:t>Bank will be created with 500hrs of Members sick leave (app. 4hrs/member) on Jan 1, 2026. </a:t>
          </a:r>
        </a:p>
      </dgm:t>
    </dgm:pt>
    <dgm:pt modelId="{CD47D7E9-7F86-4D41-A063-BE1ED06100FA}" type="parTrans" cxnId="{9C4C066B-6325-4D65-B1F2-C21DB4B66FCE}">
      <dgm:prSet/>
      <dgm:spPr/>
      <dgm:t>
        <a:bodyPr/>
        <a:lstStyle/>
        <a:p>
          <a:endParaRPr lang="en-US"/>
        </a:p>
      </dgm:t>
    </dgm:pt>
    <dgm:pt modelId="{FD075514-9D62-4E7E-875C-49C0A2E7C997}" type="sibTrans" cxnId="{9C4C066B-6325-4D65-B1F2-C21DB4B66FCE}">
      <dgm:prSet/>
      <dgm:spPr/>
      <dgm:t>
        <a:bodyPr/>
        <a:lstStyle/>
        <a:p>
          <a:endParaRPr lang="en-US"/>
        </a:p>
      </dgm:t>
    </dgm:pt>
    <dgm:pt modelId="{F2822F2F-A5A2-4363-BE60-5C6348732FB2}">
      <dgm:prSet/>
      <dgm:spPr/>
      <dgm:t>
        <a:bodyPr/>
        <a:lstStyle/>
        <a:p>
          <a:r>
            <a:rPr lang="en-US"/>
            <a:t>Bank will be resupplied with member sick leave each year on Jan 1 if the bank balance drops below 500hrs. </a:t>
          </a:r>
        </a:p>
      </dgm:t>
    </dgm:pt>
    <dgm:pt modelId="{5D8E94A1-DF0C-4E33-A0A5-A990BD245CFB}" type="parTrans" cxnId="{664F637A-D5BD-4922-8F27-3A47E711C3E6}">
      <dgm:prSet/>
      <dgm:spPr/>
      <dgm:t>
        <a:bodyPr/>
        <a:lstStyle/>
        <a:p>
          <a:endParaRPr lang="en-US"/>
        </a:p>
      </dgm:t>
    </dgm:pt>
    <dgm:pt modelId="{DD10748D-F36D-4F05-927E-C4C28C57D96D}" type="sibTrans" cxnId="{664F637A-D5BD-4922-8F27-3A47E711C3E6}">
      <dgm:prSet/>
      <dgm:spPr/>
      <dgm:t>
        <a:bodyPr/>
        <a:lstStyle/>
        <a:p>
          <a:endParaRPr lang="en-US"/>
        </a:p>
      </dgm:t>
    </dgm:pt>
    <dgm:pt modelId="{740D0759-D8D0-4C2B-A7E0-9D95A869A478}" type="pres">
      <dgm:prSet presAssocID="{63CDC658-3216-4A5B-9881-A092902CF55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081062-487E-45B7-89F1-9C56B844363D}" type="pres">
      <dgm:prSet presAssocID="{110FED32-00CA-4543-AA42-9B9026EAA120}" presName="hierRoot1" presStyleCnt="0">
        <dgm:presLayoutVars>
          <dgm:hierBranch val="init"/>
        </dgm:presLayoutVars>
      </dgm:prSet>
      <dgm:spPr/>
    </dgm:pt>
    <dgm:pt modelId="{C8D252B0-8933-4ABC-8144-15FBF8AF6AF4}" type="pres">
      <dgm:prSet presAssocID="{110FED32-00CA-4543-AA42-9B9026EAA120}" presName="rootComposite1" presStyleCnt="0"/>
      <dgm:spPr/>
    </dgm:pt>
    <dgm:pt modelId="{A2CDDDCF-1451-4323-8B57-55C38D95B070}" type="pres">
      <dgm:prSet presAssocID="{110FED32-00CA-4543-AA42-9B9026EAA120}" presName="rootText1" presStyleLbl="node0" presStyleIdx="0" presStyleCnt="3">
        <dgm:presLayoutVars>
          <dgm:chPref val="3"/>
        </dgm:presLayoutVars>
      </dgm:prSet>
      <dgm:spPr/>
    </dgm:pt>
    <dgm:pt modelId="{F15062FC-1638-402A-9383-8880430A2317}" type="pres">
      <dgm:prSet presAssocID="{110FED32-00CA-4543-AA42-9B9026EAA120}" presName="rootConnector1" presStyleLbl="node1" presStyleIdx="0" presStyleCnt="0"/>
      <dgm:spPr/>
    </dgm:pt>
    <dgm:pt modelId="{9D626181-6340-4A92-8817-F415BFD1FA70}" type="pres">
      <dgm:prSet presAssocID="{110FED32-00CA-4543-AA42-9B9026EAA120}" presName="hierChild2" presStyleCnt="0"/>
      <dgm:spPr/>
    </dgm:pt>
    <dgm:pt modelId="{DE1F427F-0B19-458A-97CC-C181A13AA6FB}" type="pres">
      <dgm:prSet presAssocID="{110FED32-00CA-4543-AA42-9B9026EAA120}" presName="hierChild3" presStyleCnt="0"/>
      <dgm:spPr/>
    </dgm:pt>
    <dgm:pt modelId="{9ED89609-EC4C-4B95-B7EE-A54103701DE8}" type="pres">
      <dgm:prSet presAssocID="{A0E0A29C-FE68-4FE3-9345-B07D657EB76A}" presName="hierRoot1" presStyleCnt="0">
        <dgm:presLayoutVars>
          <dgm:hierBranch val="init"/>
        </dgm:presLayoutVars>
      </dgm:prSet>
      <dgm:spPr/>
    </dgm:pt>
    <dgm:pt modelId="{540EE019-B67F-4D62-9567-ECFC4ADAB854}" type="pres">
      <dgm:prSet presAssocID="{A0E0A29C-FE68-4FE3-9345-B07D657EB76A}" presName="rootComposite1" presStyleCnt="0"/>
      <dgm:spPr/>
    </dgm:pt>
    <dgm:pt modelId="{D3CE2F19-4539-4C7F-83C4-532CDBE1CEF1}" type="pres">
      <dgm:prSet presAssocID="{A0E0A29C-FE68-4FE3-9345-B07D657EB76A}" presName="rootText1" presStyleLbl="node0" presStyleIdx="1" presStyleCnt="3">
        <dgm:presLayoutVars>
          <dgm:chPref val="3"/>
        </dgm:presLayoutVars>
      </dgm:prSet>
      <dgm:spPr/>
    </dgm:pt>
    <dgm:pt modelId="{D755D75F-44A3-43E5-AB9F-7C9420B2B5D5}" type="pres">
      <dgm:prSet presAssocID="{A0E0A29C-FE68-4FE3-9345-B07D657EB76A}" presName="rootConnector1" presStyleLbl="node1" presStyleIdx="0" presStyleCnt="0"/>
      <dgm:spPr/>
    </dgm:pt>
    <dgm:pt modelId="{8590009D-230C-468D-AA7F-7B43753FDE22}" type="pres">
      <dgm:prSet presAssocID="{A0E0A29C-FE68-4FE3-9345-B07D657EB76A}" presName="hierChild2" presStyleCnt="0"/>
      <dgm:spPr/>
    </dgm:pt>
    <dgm:pt modelId="{F5978862-C51A-4E33-8E72-11AF7BFAD884}" type="pres">
      <dgm:prSet presAssocID="{A0E0A29C-FE68-4FE3-9345-B07D657EB76A}" presName="hierChild3" presStyleCnt="0"/>
      <dgm:spPr/>
    </dgm:pt>
    <dgm:pt modelId="{D7B2B8ED-B6AB-4FF3-A5C1-1BD2049B6E36}" type="pres">
      <dgm:prSet presAssocID="{D0A3A645-6068-48B2-9EAC-DF40308EA5DC}" presName="hierRoot1" presStyleCnt="0">
        <dgm:presLayoutVars>
          <dgm:hierBranch val="init"/>
        </dgm:presLayoutVars>
      </dgm:prSet>
      <dgm:spPr/>
    </dgm:pt>
    <dgm:pt modelId="{3EF8862D-91A1-4A25-AF88-63B81CA49D2A}" type="pres">
      <dgm:prSet presAssocID="{D0A3A645-6068-48B2-9EAC-DF40308EA5DC}" presName="rootComposite1" presStyleCnt="0"/>
      <dgm:spPr/>
    </dgm:pt>
    <dgm:pt modelId="{066A28D7-CF0E-4E7E-A8EF-80CE2C5B0DC6}" type="pres">
      <dgm:prSet presAssocID="{D0A3A645-6068-48B2-9EAC-DF40308EA5DC}" presName="rootText1" presStyleLbl="node0" presStyleIdx="2" presStyleCnt="3">
        <dgm:presLayoutVars>
          <dgm:chPref val="3"/>
        </dgm:presLayoutVars>
      </dgm:prSet>
      <dgm:spPr/>
    </dgm:pt>
    <dgm:pt modelId="{BAA48E54-BBF6-4C0F-BAD8-36EFA54C6FAA}" type="pres">
      <dgm:prSet presAssocID="{D0A3A645-6068-48B2-9EAC-DF40308EA5DC}" presName="rootConnector1" presStyleLbl="node1" presStyleIdx="0" presStyleCnt="0"/>
      <dgm:spPr/>
    </dgm:pt>
    <dgm:pt modelId="{B260FDBE-BA9A-4088-B5D9-75A8DAFC9E6F}" type="pres">
      <dgm:prSet presAssocID="{D0A3A645-6068-48B2-9EAC-DF40308EA5DC}" presName="hierChild2" presStyleCnt="0"/>
      <dgm:spPr/>
    </dgm:pt>
    <dgm:pt modelId="{616D874C-53D0-48C2-9421-915B28D2DD45}" type="pres">
      <dgm:prSet presAssocID="{603C24ED-DFD4-48DD-93BB-E5E1CDCC0B99}" presName="Name64" presStyleLbl="parChTrans1D2" presStyleIdx="0" presStyleCnt="3"/>
      <dgm:spPr/>
    </dgm:pt>
    <dgm:pt modelId="{F8DC5E63-138A-4BD4-8109-57170337CBCA}" type="pres">
      <dgm:prSet presAssocID="{B420B60E-EE82-4BE8-9CD9-0757DF5076FE}" presName="hierRoot2" presStyleCnt="0">
        <dgm:presLayoutVars>
          <dgm:hierBranch val="init"/>
        </dgm:presLayoutVars>
      </dgm:prSet>
      <dgm:spPr/>
    </dgm:pt>
    <dgm:pt modelId="{53F2D0A8-7A14-4B64-9DAB-5CC3A4E3613C}" type="pres">
      <dgm:prSet presAssocID="{B420B60E-EE82-4BE8-9CD9-0757DF5076FE}" presName="rootComposite" presStyleCnt="0"/>
      <dgm:spPr/>
    </dgm:pt>
    <dgm:pt modelId="{17FBDF2C-A328-41EB-A037-F31A2CECE73C}" type="pres">
      <dgm:prSet presAssocID="{B420B60E-EE82-4BE8-9CD9-0757DF5076FE}" presName="rootText" presStyleLbl="node2" presStyleIdx="0" presStyleCnt="3">
        <dgm:presLayoutVars>
          <dgm:chPref val="3"/>
        </dgm:presLayoutVars>
      </dgm:prSet>
      <dgm:spPr/>
    </dgm:pt>
    <dgm:pt modelId="{C14842B5-FBF4-4097-A621-53FC1EBB89E6}" type="pres">
      <dgm:prSet presAssocID="{B420B60E-EE82-4BE8-9CD9-0757DF5076FE}" presName="rootConnector" presStyleLbl="node2" presStyleIdx="0" presStyleCnt="3"/>
      <dgm:spPr/>
    </dgm:pt>
    <dgm:pt modelId="{F565A479-303E-4475-99C0-AFDF4DD175F7}" type="pres">
      <dgm:prSet presAssocID="{B420B60E-EE82-4BE8-9CD9-0757DF5076FE}" presName="hierChild4" presStyleCnt="0"/>
      <dgm:spPr/>
    </dgm:pt>
    <dgm:pt modelId="{0C3B56A8-F9B6-4D08-B1AD-59A83997075C}" type="pres">
      <dgm:prSet presAssocID="{B420B60E-EE82-4BE8-9CD9-0757DF5076FE}" presName="hierChild5" presStyleCnt="0"/>
      <dgm:spPr/>
    </dgm:pt>
    <dgm:pt modelId="{BF90DDB0-E65B-4728-BD38-D406E831D50C}" type="pres">
      <dgm:prSet presAssocID="{CD47D7E9-7F86-4D41-A063-BE1ED06100FA}" presName="Name64" presStyleLbl="parChTrans1D2" presStyleIdx="1" presStyleCnt="3"/>
      <dgm:spPr/>
    </dgm:pt>
    <dgm:pt modelId="{B09AC0F0-1158-4825-AE91-D8F7C63E9696}" type="pres">
      <dgm:prSet presAssocID="{F86E9D17-00EC-4A43-8C37-5FC7EC8BAAEE}" presName="hierRoot2" presStyleCnt="0">
        <dgm:presLayoutVars>
          <dgm:hierBranch val="init"/>
        </dgm:presLayoutVars>
      </dgm:prSet>
      <dgm:spPr/>
    </dgm:pt>
    <dgm:pt modelId="{6A028CF5-87DF-4315-8E57-4360E7594256}" type="pres">
      <dgm:prSet presAssocID="{F86E9D17-00EC-4A43-8C37-5FC7EC8BAAEE}" presName="rootComposite" presStyleCnt="0"/>
      <dgm:spPr/>
    </dgm:pt>
    <dgm:pt modelId="{38EC15AA-CE63-4AD8-AD2A-AC8EC32093DF}" type="pres">
      <dgm:prSet presAssocID="{F86E9D17-00EC-4A43-8C37-5FC7EC8BAAEE}" presName="rootText" presStyleLbl="node2" presStyleIdx="1" presStyleCnt="3">
        <dgm:presLayoutVars>
          <dgm:chPref val="3"/>
        </dgm:presLayoutVars>
      </dgm:prSet>
      <dgm:spPr/>
    </dgm:pt>
    <dgm:pt modelId="{58EA3825-4733-4015-A780-9C37EAD99046}" type="pres">
      <dgm:prSet presAssocID="{F86E9D17-00EC-4A43-8C37-5FC7EC8BAAEE}" presName="rootConnector" presStyleLbl="node2" presStyleIdx="1" presStyleCnt="3"/>
      <dgm:spPr/>
    </dgm:pt>
    <dgm:pt modelId="{9BC0EC1F-7B9C-4F10-8D1D-482A1F4A4898}" type="pres">
      <dgm:prSet presAssocID="{F86E9D17-00EC-4A43-8C37-5FC7EC8BAAEE}" presName="hierChild4" presStyleCnt="0"/>
      <dgm:spPr/>
    </dgm:pt>
    <dgm:pt modelId="{BB997347-1B48-468C-BB86-11F68AEDA329}" type="pres">
      <dgm:prSet presAssocID="{F86E9D17-00EC-4A43-8C37-5FC7EC8BAAEE}" presName="hierChild5" presStyleCnt="0"/>
      <dgm:spPr/>
    </dgm:pt>
    <dgm:pt modelId="{C5E53BD2-0029-4314-BC93-39E4422A0B35}" type="pres">
      <dgm:prSet presAssocID="{5D8E94A1-DF0C-4E33-A0A5-A990BD245CFB}" presName="Name64" presStyleLbl="parChTrans1D2" presStyleIdx="2" presStyleCnt="3"/>
      <dgm:spPr/>
    </dgm:pt>
    <dgm:pt modelId="{E48EA5CB-2ACA-4069-AFAB-FEE46298CACE}" type="pres">
      <dgm:prSet presAssocID="{F2822F2F-A5A2-4363-BE60-5C6348732FB2}" presName="hierRoot2" presStyleCnt="0">
        <dgm:presLayoutVars>
          <dgm:hierBranch val="init"/>
        </dgm:presLayoutVars>
      </dgm:prSet>
      <dgm:spPr/>
    </dgm:pt>
    <dgm:pt modelId="{16552618-7100-49BA-B4F0-C1F0D86AAC29}" type="pres">
      <dgm:prSet presAssocID="{F2822F2F-A5A2-4363-BE60-5C6348732FB2}" presName="rootComposite" presStyleCnt="0"/>
      <dgm:spPr/>
    </dgm:pt>
    <dgm:pt modelId="{A7C58A06-87F0-4B53-AF67-D09F02E2D4E8}" type="pres">
      <dgm:prSet presAssocID="{F2822F2F-A5A2-4363-BE60-5C6348732FB2}" presName="rootText" presStyleLbl="node2" presStyleIdx="2" presStyleCnt="3">
        <dgm:presLayoutVars>
          <dgm:chPref val="3"/>
        </dgm:presLayoutVars>
      </dgm:prSet>
      <dgm:spPr/>
    </dgm:pt>
    <dgm:pt modelId="{E8939371-4CF1-455E-BB9C-2C575B8FD0E0}" type="pres">
      <dgm:prSet presAssocID="{F2822F2F-A5A2-4363-BE60-5C6348732FB2}" presName="rootConnector" presStyleLbl="node2" presStyleIdx="2" presStyleCnt="3"/>
      <dgm:spPr/>
    </dgm:pt>
    <dgm:pt modelId="{134B10CC-667C-45F1-81B8-8FEA5FA25742}" type="pres">
      <dgm:prSet presAssocID="{F2822F2F-A5A2-4363-BE60-5C6348732FB2}" presName="hierChild4" presStyleCnt="0"/>
      <dgm:spPr/>
    </dgm:pt>
    <dgm:pt modelId="{139CC314-0311-4C10-BE67-7502D4F1AE87}" type="pres">
      <dgm:prSet presAssocID="{F2822F2F-A5A2-4363-BE60-5C6348732FB2}" presName="hierChild5" presStyleCnt="0"/>
      <dgm:spPr/>
    </dgm:pt>
    <dgm:pt modelId="{AB43E053-F8D6-4EC6-B39B-DA3DFD621AB5}" type="pres">
      <dgm:prSet presAssocID="{D0A3A645-6068-48B2-9EAC-DF40308EA5DC}" presName="hierChild3" presStyleCnt="0"/>
      <dgm:spPr/>
    </dgm:pt>
  </dgm:ptLst>
  <dgm:cxnLst>
    <dgm:cxn modelId="{0F01F90A-83F4-4380-A6A7-A08817E5C6ED}" type="presOf" srcId="{D0A3A645-6068-48B2-9EAC-DF40308EA5DC}" destId="{066A28D7-CF0E-4E7E-A8EF-80CE2C5B0DC6}" srcOrd="0" destOrd="0" presId="urn:microsoft.com/office/officeart/2009/3/layout/HorizontalOrganizationChart"/>
    <dgm:cxn modelId="{288B5A2D-4571-4976-BFB6-845DD81DD87A}" type="presOf" srcId="{A0E0A29C-FE68-4FE3-9345-B07D657EB76A}" destId="{D3CE2F19-4539-4C7F-83C4-532CDBE1CEF1}" srcOrd="0" destOrd="0" presId="urn:microsoft.com/office/officeart/2009/3/layout/HorizontalOrganizationChart"/>
    <dgm:cxn modelId="{003EA432-4C44-4F02-B5DB-E2EC5340C3F8}" srcId="{D0A3A645-6068-48B2-9EAC-DF40308EA5DC}" destId="{B420B60E-EE82-4BE8-9CD9-0757DF5076FE}" srcOrd="0" destOrd="0" parTransId="{603C24ED-DFD4-48DD-93BB-E5E1CDCC0B99}" sibTransId="{A52B5171-F8F0-4465-8DE7-56F651C8F0E5}"/>
    <dgm:cxn modelId="{F867C65C-CCD5-4583-A925-FE4407DA57E8}" type="presOf" srcId="{F86E9D17-00EC-4A43-8C37-5FC7EC8BAAEE}" destId="{58EA3825-4733-4015-A780-9C37EAD99046}" srcOrd="1" destOrd="0" presId="urn:microsoft.com/office/officeart/2009/3/layout/HorizontalOrganizationChart"/>
    <dgm:cxn modelId="{CB0D215E-5BB4-48CA-858D-C08E5DF3B731}" type="presOf" srcId="{603C24ED-DFD4-48DD-93BB-E5E1CDCC0B99}" destId="{616D874C-53D0-48C2-9421-915B28D2DD45}" srcOrd="0" destOrd="0" presId="urn:microsoft.com/office/officeart/2009/3/layout/HorizontalOrganizationChart"/>
    <dgm:cxn modelId="{05718245-945E-44C7-A8E2-FE0167BC7130}" type="presOf" srcId="{CD47D7E9-7F86-4D41-A063-BE1ED06100FA}" destId="{BF90DDB0-E65B-4728-BD38-D406E831D50C}" srcOrd="0" destOrd="0" presId="urn:microsoft.com/office/officeart/2009/3/layout/HorizontalOrganizationChart"/>
    <dgm:cxn modelId="{8045CE68-2DF8-46DA-8F6E-116ED205F4A4}" type="presOf" srcId="{5D8E94A1-DF0C-4E33-A0A5-A990BD245CFB}" destId="{C5E53BD2-0029-4314-BC93-39E4422A0B35}" srcOrd="0" destOrd="0" presId="urn:microsoft.com/office/officeart/2009/3/layout/HorizontalOrganizationChart"/>
    <dgm:cxn modelId="{9C4C066B-6325-4D65-B1F2-C21DB4B66FCE}" srcId="{D0A3A645-6068-48B2-9EAC-DF40308EA5DC}" destId="{F86E9D17-00EC-4A43-8C37-5FC7EC8BAAEE}" srcOrd="1" destOrd="0" parTransId="{CD47D7E9-7F86-4D41-A063-BE1ED06100FA}" sibTransId="{FD075514-9D62-4E7E-875C-49C0A2E7C997}"/>
    <dgm:cxn modelId="{65004679-F2E0-48D7-80D5-5153F7F4C6B0}" type="presOf" srcId="{110FED32-00CA-4543-AA42-9B9026EAA120}" destId="{F15062FC-1638-402A-9383-8880430A2317}" srcOrd="1" destOrd="0" presId="urn:microsoft.com/office/officeart/2009/3/layout/HorizontalOrganizationChart"/>
    <dgm:cxn modelId="{664F637A-D5BD-4922-8F27-3A47E711C3E6}" srcId="{D0A3A645-6068-48B2-9EAC-DF40308EA5DC}" destId="{F2822F2F-A5A2-4363-BE60-5C6348732FB2}" srcOrd="2" destOrd="0" parTransId="{5D8E94A1-DF0C-4E33-A0A5-A990BD245CFB}" sibTransId="{DD10748D-F36D-4F05-927E-C4C28C57D96D}"/>
    <dgm:cxn modelId="{8E3C447D-C00C-4556-938F-0ED8988B5D0E}" type="presOf" srcId="{F86E9D17-00EC-4A43-8C37-5FC7EC8BAAEE}" destId="{38EC15AA-CE63-4AD8-AD2A-AC8EC32093DF}" srcOrd="0" destOrd="0" presId="urn:microsoft.com/office/officeart/2009/3/layout/HorizontalOrganizationChart"/>
    <dgm:cxn modelId="{4261A29C-1C62-4A20-AA9C-96E0BBFF8487}" srcId="{63CDC658-3216-4A5B-9881-A092902CF55A}" destId="{A0E0A29C-FE68-4FE3-9345-B07D657EB76A}" srcOrd="1" destOrd="0" parTransId="{C890A018-13A8-49A9-B6D3-80B0CD9EA1CF}" sibTransId="{E37C929A-DEAD-4B4B-BB1A-6FC0EFD29E6C}"/>
    <dgm:cxn modelId="{2AA5EBA6-7140-4385-A0D4-FF6A59FF5A22}" srcId="{63CDC658-3216-4A5B-9881-A092902CF55A}" destId="{D0A3A645-6068-48B2-9EAC-DF40308EA5DC}" srcOrd="2" destOrd="0" parTransId="{13150EAD-8845-4F14-BF8D-1A395CB7DB4E}" sibTransId="{2756C48D-B9E5-411D-9EF1-6608E50AB895}"/>
    <dgm:cxn modelId="{E0EA14B0-5E7B-47B3-882D-83D9D636A2F0}" type="presOf" srcId="{A0E0A29C-FE68-4FE3-9345-B07D657EB76A}" destId="{D755D75F-44A3-43E5-AB9F-7C9420B2B5D5}" srcOrd="1" destOrd="0" presId="urn:microsoft.com/office/officeart/2009/3/layout/HorizontalOrganizationChart"/>
    <dgm:cxn modelId="{02A144B1-53BD-4B3A-9D57-2510F857C286}" type="presOf" srcId="{F2822F2F-A5A2-4363-BE60-5C6348732FB2}" destId="{E8939371-4CF1-455E-BB9C-2C575B8FD0E0}" srcOrd="1" destOrd="0" presId="urn:microsoft.com/office/officeart/2009/3/layout/HorizontalOrganizationChart"/>
    <dgm:cxn modelId="{F7FB67B3-3B70-4418-9162-8D5E451EF348}" type="presOf" srcId="{D0A3A645-6068-48B2-9EAC-DF40308EA5DC}" destId="{BAA48E54-BBF6-4C0F-BAD8-36EFA54C6FAA}" srcOrd="1" destOrd="0" presId="urn:microsoft.com/office/officeart/2009/3/layout/HorizontalOrganizationChart"/>
    <dgm:cxn modelId="{351616B5-4425-4F77-8226-E36C75D9968E}" type="presOf" srcId="{F2822F2F-A5A2-4363-BE60-5C6348732FB2}" destId="{A7C58A06-87F0-4B53-AF67-D09F02E2D4E8}" srcOrd="0" destOrd="0" presId="urn:microsoft.com/office/officeart/2009/3/layout/HorizontalOrganizationChart"/>
    <dgm:cxn modelId="{5F5451BD-7C63-4324-B158-2422EE84AB03}" type="presOf" srcId="{63CDC658-3216-4A5B-9881-A092902CF55A}" destId="{740D0759-D8D0-4C2B-A7E0-9D95A869A478}" srcOrd="0" destOrd="0" presId="urn:microsoft.com/office/officeart/2009/3/layout/HorizontalOrganizationChart"/>
    <dgm:cxn modelId="{08C938D2-68CB-4D21-9636-955E03B03F79}" type="presOf" srcId="{B420B60E-EE82-4BE8-9CD9-0757DF5076FE}" destId="{C14842B5-FBF4-4097-A621-53FC1EBB89E6}" srcOrd="1" destOrd="0" presId="urn:microsoft.com/office/officeart/2009/3/layout/HorizontalOrganizationChart"/>
    <dgm:cxn modelId="{859ADDDD-4EE5-48F1-B7DF-BA09BAA6AC4C}" srcId="{63CDC658-3216-4A5B-9881-A092902CF55A}" destId="{110FED32-00CA-4543-AA42-9B9026EAA120}" srcOrd="0" destOrd="0" parTransId="{165D69B3-A85D-4D20-BD22-88A539AECE61}" sibTransId="{7299DC78-D3B9-4687-9119-CF9D04349CBF}"/>
    <dgm:cxn modelId="{EEF9FCE0-C9D6-4B58-86D2-A8A7B29D0FF4}" type="presOf" srcId="{110FED32-00CA-4543-AA42-9B9026EAA120}" destId="{A2CDDDCF-1451-4323-8B57-55C38D95B070}" srcOrd="0" destOrd="0" presId="urn:microsoft.com/office/officeart/2009/3/layout/HorizontalOrganizationChart"/>
    <dgm:cxn modelId="{8C5078F6-0FD0-464F-B619-5B1C4A4A94A6}" type="presOf" srcId="{B420B60E-EE82-4BE8-9CD9-0757DF5076FE}" destId="{17FBDF2C-A328-41EB-A037-F31A2CECE73C}" srcOrd="0" destOrd="0" presId="urn:microsoft.com/office/officeart/2009/3/layout/HorizontalOrganizationChart"/>
    <dgm:cxn modelId="{2E26895B-E5B8-405B-A31C-14B74E7071AD}" type="presParOf" srcId="{740D0759-D8D0-4C2B-A7E0-9D95A869A478}" destId="{F1081062-487E-45B7-89F1-9C56B844363D}" srcOrd="0" destOrd="0" presId="urn:microsoft.com/office/officeart/2009/3/layout/HorizontalOrganizationChart"/>
    <dgm:cxn modelId="{B321B9D4-F7CC-4AEB-8189-17EDAD2245CA}" type="presParOf" srcId="{F1081062-487E-45B7-89F1-9C56B844363D}" destId="{C8D252B0-8933-4ABC-8144-15FBF8AF6AF4}" srcOrd="0" destOrd="0" presId="urn:microsoft.com/office/officeart/2009/3/layout/HorizontalOrganizationChart"/>
    <dgm:cxn modelId="{8B9AB596-A867-40D1-BD0B-68C1082F6165}" type="presParOf" srcId="{C8D252B0-8933-4ABC-8144-15FBF8AF6AF4}" destId="{A2CDDDCF-1451-4323-8B57-55C38D95B070}" srcOrd="0" destOrd="0" presId="urn:microsoft.com/office/officeart/2009/3/layout/HorizontalOrganizationChart"/>
    <dgm:cxn modelId="{F284AFE1-9E54-4A4F-9AC7-CEFCD9C9C12A}" type="presParOf" srcId="{C8D252B0-8933-4ABC-8144-15FBF8AF6AF4}" destId="{F15062FC-1638-402A-9383-8880430A2317}" srcOrd="1" destOrd="0" presId="urn:microsoft.com/office/officeart/2009/3/layout/HorizontalOrganizationChart"/>
    <dgm:cxn modelId="{4C052F75-EBD2-4457-AF7A-0F31C0330ACB}" type="presParOf" srcId="{F1081062-487E-45B7-89F1-9C56B844363D}" destId="{9D626181-6340-4A92-8817-F415BFD1FA70}" srcOrd="1" destOrd="0" presId="urn:microsoft.com/office/officeart/2009/3/layout/HorizontalOrganizationChart"/>
    <dgm:cxn modelId="{55702078-3D59-4D2A-B478-FE7FCFC53A21}" type="presParOf" srcId="{F1081062-487E-45B7-89F1-9C56B844363D}" destId="{DE1F427F-0B19-458A-97CC-C181A13AA6FB}" srcOrd="2" destOrd="0" presId="urn:microsoft.com/office/officeart/2009/3/layout/HorizontalOrganizationChart"/>
    <dgm:cxn modelId="{C6A0F1DA-B02B-48B2-AC0E-B639FBAEE75E}" type="presParOf" srcId="{740D0759-D8D0-4C2B-A7E0-9D95A869A478}" destId="{9ED89609-EC4C-4B95-B7EE-A54103701DE8}" srcOrd="1" destOrd="0" presId="urn:microsoft.com/office/officeart/2009/3/layout/HorizontalOrganizationChart"/>
    <dgm:cxn modelId="{F1591B07-0328-4A71-9602-CE15FA91EC14}" type="presParOf" srcId="{9ED89609-EC4C-4B95-B7EE-A54103701DE8}" destId="{540EE019-B67F-4D62-9567-ECFC4ADAB854}" srcOrd="0" destOrd="0" presId="urn:microsoft.com/office/officeart/2009/3/layout/HorizontalOrganizationChart"/>
    <dgm:cxn modelId="{2FA7CD46-AC08-4420-93E5-8DA97C997353}" type="presParOf" srcId="{540EE019-B67F-4D62-9567-ECFC4ADAB854}" destId="{D3CE2F19-4539-4C7F-83C4-532CDBE1CEF1}" srcOrd="0" destOrd="0" presId="urn:microsoft.com/office/officeart/2009/3/layout/HorizontalOrganizationChart"/>
    <dgm:cxn modelId="{22478148-1113-40E4-824F-4E1DDF9DDAAE}" type="presParOf" srcId="{540EE019-B67F-4D62-9567-ECFC4ADAB854}" destId="{D755D75F-44A3-43E5-AB9F-7C9420B2B5D5}" srcOrd="1" destOrd="0" presId="urn:microsoft.com/office/officeart/2009/3/layout/HorizontalOrganizationChart"/>
    <dgm:cxn modelId="{CEA499D4-C460-44D6-B328-263A77D5644A}" type="presParOf" srcId="{9ED89609-EC4C-4B95-B7EE-A54103701DE8}" destId="{8590009D-230C-468D-AA7F-7B43753FDE22}" srcOrd="1" destOrd="0" presId="urn:microsoft.com/office/officeart/2009/3/layout/HorizontalOrganizationChart"/>
    <dgm:cxn modelId="{A3A46331-91E5-4A47-A2CD-FAAD2CE4FCA9}" type="presParOf" srcId="{9ED89609-EC4C-4B95-B7EE-A54103701DE8}" destId="{F5978862-C51A-4E33-8E72-11AF7BFAD884}" srcOrd="2" destOrd="0" presId="urn:microsoft.com/office/officeart/2009/3/layout/HorizontalOrganizationChart"/>
    <dgm:cxn modelId="{6169A9DB-2682-4C5A-B016-17CA613F6A0F}" type="presParOf" srcId="{740D0759-D8D0-4C2B-A7E0-9D95A869A478}" destId="{D7B2B8ED-B6AB-4FF3-A5C1-1BD2049B6E36}" srcOrd="2" destOrd="0" presId="urn:microsoft.com/office/officeart/2009/3/layout/HorizontalOrganizationChart"/>
    <dgm:cxn modelId="{C5B7C0F0-A627-4997-A57D-B8BC0052305D}" type="presParOf" srcId="{D7B2B8ED-B6AB-4FF3-A5C1-1BD2049B6E36}" destId="{3EF8862D-91A1-4A25-AF88-63B81CA49D2A}" srcOrd="0" destOrd="0" presId="urn:microsoft.com/office/officeart/2009/3/layout/HorizontalOrganizationChart"/>
    <dgm:cxn modelId="{5E9EBA54-C697-4B9A-B93E-F345B08B1896}" type="presParOf" srcId="{3EF8862D-91A1-4A25-AF88-63B81CA49D2A}" destId="{066A28D7-CF0E-4E7E-A8EF-80CE2C5B0DC6}" srcOrd="0" destOrd="0" presId="urn:microsoft.com/office/officeart/2009/3/layout/HorizontalOrganizationChart"/>
    <dgm:cxn modelId="{85FCE943-6276-4473-AACE-4F6DC5A7D5D9}" type="presParOf" srcId="{3EF8862D-91A1-4A25-AF88-63B81CA49D2A}" destId="{BAA48E54-BBF6-4C0F-BAD8-36EFA54C6FAA}" srcOrd="1" destOrd="0" presId="urn:microsoft.com/office/officeart/2009/3/layout/HorizontalOrganizationChart"/>
    <dgm:cxn modelId="{8556238C-C596-474F-8A49-C4E505F0124A}" type="presParOf" srcId="{D7B2B8ED-B6AB-4FF3-A5C1-1BD2049B6E36}" destId="{B260FDBE-BA9A-4088-B5D9-75A8DAFC9E6F}" srcOrd="1" destOrd="0" presId="urn:microsoft.com/office/officeart/2009/3/layout/HorizontalOrganizationChart"/>
    <dgm:cxn modelId="{FAC52582-03BA-43D2-9A41-EF1410619280}" type="presParOf" srcId="{B260FDBE-BA9A-4088-B5D9-75A8DAFC9E6F}" destId="{616D874C-53D0-48C2-9421-915B28D2DD45}" srcOrd="0" destOrd="0" presId="urn:microsoft.com/office/officeart/2009/3/layout/HorizontalOrganizationChart"/>
    <dgm:cxn modelId="{35DC2692-CA51-4C04-86B3-686D1F60FA4C}" type="presParOf" srcId="{B260FDBE-BA9A-4088-B5D9-75A8DAFC9E6F}" destId="{F8DC5E63-138A-4BD4-8109-57170337CBCA}" srcOrd="1" destOrd="0" presId="urn:microsoft.com/office/officeart/2009/3/layout/HorizontalOrganizationChart"/>
    <dgm:cxn modelId="{4F18F3FD-7983-43F9-B46A-1B91339B82FC}" type="presParOf" srcId="{F8DC5E63-138A-4BD4-8109-57170337CBCA}" destId="{53F2D0A8-7A14-4B64-9DAB-5CC3A4E3613C}" srcOrd="0" destOrd="0" presId="urn:microsoft.com/office/officeart/2009/3/layout/HorizontalOrganizationChart"/>
    <dgm:cxn modelId="{13C1A216-75F9-46FB-A758-5911F0000DBD}" type="presParOf" srcId="{53F2D0A8-7A14-4B64-9DAB-5CC3A4E3613C}" destId="{17FBDF2C-A328-41EB-A037-F31A2CECE73C}" srcOrd="0" destOrd="0" presId="urn:microsoft.com/office/officeart/2009/3/layout/HorizontalOrganizationChart"/>
    <dgm:cxn modelId="{78D0CB4F-A1BD-4DED-B263-AD041BEA7EA8}" type="presParOf" srcId="{53F2D0A8-7A14-4B64-9DAB-5CC3A4E3613C}" destId="{C14842B5-FBF4-4097-A621-53FC1EBB89E6}" srcOrd="1" destOrd="0" presId="urn:microsoft.com/office/officeart/2009/3/layout/HorizontalOrganizationChart"/>
    <dgm:cxn modelId="{AF2E8859-6184-47A1-8663-25A129156E16}" type="presParOf" srcId="{F8DC5E63-138A-4BD4-8109-57170337CBCA}" destId="{F565A479-303E-4475-99C0-AFDF4DD175F7}" srcOrd="1" destOrd="0" presId="urn:microsoft.com/office/officeart/2009/3/layout/HorizontalOrganizationChart"/>
    <dgm:cxn modelId="{D519A415-AE03-4833-A1C1-01F957E29EEC}" type="presParOf" srcId="{F8DC5E63-138A-4BD4-8109-57170337CBCA}" destId="{0C3B56A8-F9B6-4D08-B1AD-59A83997075C}" srcOrd="2" destOrd="0" presId="urn:microsoft.com/office/officeart/2009/3/layout/HorizontalOrganizationChart"/>
    <dgm:cxn modelId="{0C5C3335-BA8E-4D8E-AD40-B1075FBB4303}" type="presParOf" srcId="{B260FDBE-BA9A-4088-B5D9-75A8DAFC9E6F}" destId="{BF90DDB0-E65B-4728-BD38-D406E831D50C}" srcOrd="2" destOrd="0" presId="urn:microsoft.com/office/officeart/2009/3/layout/HorizontalOrganizationChart"/>
    <dgm:cxn modelId="{F5F02FAB-7C8E-4A21-BBE9-7533DFF06A9B}" type="presParOf" srcId="{B260FDBE-BA9A-4088-B5D9-75A8DAFC9E6F}" destId="{B09AC0F0-1158-4825-AE91-D8F7C63E9696}" srcOrd="3" destOrd="0" presId="urn:microsoft.com/office/officeart/2009/3/layout/HorizontalOrganizationChart"/>
    <dgm:cxn modelId="{97DBFD33-3682-4CC1-A147-A092807C3BB9}" type="presParOf" srcId="{B09AC0F0-1158-4825-AE91-D8F7C63E9696}" destId="{6A028CF5-87DF-4315-8E57-4360E7594256}" srcOrd="0" destOrd="0" presId="urn:microsoft.com/office/officeart/2009/3/layout/HorizontalOrganizationChart"/>
    <dgm:cxn modelId="{CA327A1E-7119-4AD9-8D76-FB432D990BFD}" type="presParOf" srcId="{6A028CF5-87DF-4315-8E57-4360E7594256}" destId="{38EC15AA-CE63-4AD8-AD2A-AC8EC32093DF}" srcOrd="0" destOrd="0" presId="urn:microsoft.com/office/officeart/2009/3/layout/HorizontalOrganizationChart"/>
    <dgm:cxn modelId="{2A370CAF-0C39-4D91-AFA3-91A3DE7C982D}" type="presParOf" srcId="{6A028CF5-87DF-4315-8E57-4360E7594256}" destId="{58EA3825-4733-4015-A780-9C37EAD99046}" srcOrd="1" destOrd="0" presId="urn:microsoft.com/office/officeart/2009/3/layout/HorizontalOrganizationChart"/>
    <dgm:cxn modelId="{A0768E32-4B58-4B48-98CD-3D7D3D0DCBAC}" type="presParOf" srcId="{B09AC0F0-1158-4825-AE91-D8F7C63E9696}" destId="{9BC0EC1F-7B9C-4F10-8D1D-482A1F4A4898}" srcOrd="1" destOrd="0" presId="urn:microsoft.com/office/officeart/2009/3/layout/HorizontalOrganizationChart"/>
    <dgm:cxn modelId="{89E258FF-ED70-4D31-BB0E-253E0250FBBB}" type="presParOf" srcId="{B09AC0F0-1158-4825-AE91-D8F7C63E9696}" destId="{BB997347-1B48-468C-BB86-11F68AEDA329}" srcOrd="2" destOrd="0" presId="urn:microsoft.com/office/officeart/2009/3/layout/HorizontalOrganizationChart"/>
    <dgm:cxn modelId="{8478E397-FD43-440C-A1B6-CB484FEFBC9B}" type="presParOf" srcId="{B260FDBE-BA9A-4088-B5D9-75A8DAFC9E6F}" destId="{C5E53BD2-0029-4314-BC93-39E4422A0B35}" srcOrd="4" destOrd="0" presId="urn:microsoft.com/office/officeart/2009/3/layout/HorizontalOrganizationChart"/>
    <dgm:cxn modelId="{FC4BC17D-9A61-431C-8FC4-6364163B56A5}" type="presParOf" srcId="{B260FDBE-BA9A-4088-B5D9-75A8DAFC9E6F}" destId="{E48EA5CB-2ACA-4069-AFAB-FEE46298CACE}" srcOrd="5" destOrd="0" presId="urn:microsoft.com/office/officeart/2009/3/layout/HorizontalOrganizationChart"/>
    <dgm:cxn modelId="{7E27F426-19CC-466E-8764-60B239B978BA}" type="presParOf" srcId="{E48EA5CB-2ACA-4069-AFAB-FEE46298CACE}" destId="{16552618-7100-49BA-B4F0-C1F0D86AAC29}" srcOrd="0" destOrd="0" presId="urn:microsoft.com/office/officeart/2009/3/layout/HorizontalOrganizationChart"/>
    <dgm:cxn modelId="{5D219374-B8D6-4F63-8ED8-90062E4A7C3D}" type="presParOf" srcId="{16552618-7100-49BA-B4F0-C1F0D86AAC29}" destId="{A7C58A06-87F0-4B53-AF67-D09F02E2D4E8}" srcOrd="0" destOrd="0" presId="urn:microsoft.com/office/officeart/2009/3/layout/HorizontalOrganizationChart"/>
    <dgm:cxn modelId="{91F73AF6-F5DC-4C19-BE10-5CBE45734DAB}" type="presParOf" srcId="{16552618-7100-49BA-B4F0-C1F0D86AAC29}" destId="{E8939371-4CF1-455E-BB9C-2C575B8FD0E0}" srcOrd="1" destOrd="0" presId="urn:microsoft.com/office/officeart/2009/3/layout/HorizontalOrganizationChart"/>
    <dgm:cxn modelId="{E51593D8-CE72-4606-8D61-D70B60F544B8}" type="presParOf" srcId="{E48EA5CB-2ACA-4069-AFAB-FEE46298CACE}" destId="{134B10CC-667C-45F1-81B8-8FEA5FA25742}" srcOrd="1" destOrd="0" presId="urn:microsoft.com/office/officeart/2009/3/layout/HorizontalOrganizationChart"/>
    <dgm:cxn modelId="{616C2861-922B-44BF-B532-7060C999D274}" type="presParOf" srcId="{E48EA5CB-2ACA-4069-AFAB-FEE46298CACE}" destId="{139CC314-0311-4C10-BE67-7502D4F1AE87}" srcOrd="2" destOrd="0" presId="urn:microsoft.com/office/officeart/2009/3/layout/HorizontalOrganizationChart"/>
    <dgm:cxn modelId="{DA2ECA55-B3E5-46C4-AED6-C577BEBF4F9B}" type="presParOf" srcId="{D7B2B8ED-B6AB-4FF3-A5C1-1BD2049B6E36}" destId="{AB43E053-F8D6-4EC6-B39B-DA3DFD621AB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FDB924-95F4-4C2C-BA0F-C102B72DF8A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06D3B8E-58EC-41FE-A9FC-34F53880B26D}">
      <dgm:prSet/>
      <dgm:spPr/>
      <dgm:t>
        <a:bodyPr/>
        <a:lstStyle/>
        <a:p>
          <a:r>
            <a:rPr lang="en-US"/>
            <a:t>Please attend DEC Union Meeting for a detailed presentation on the proposed contract</a:t>
          </a:r>
        </a:p>
      </dgm:t>
    </dgm:pt>
    <dgm:pt modelId="{105F4198-BAC8-46C7-80CE-A6279C8DA4E0}" type="parTrans" cxnId="{7BE87B87-5880-4CF4-A43C-5C00D81DBFC8}">
      <dgm:prSet/>
      <dgm:spPr/>
      <dgm:t>
        <a:bodyPr/>
        <a:lstStyle/>
        <a:p>
          <a:endParaRPr lang="en-US"/>
        </a:p>
      </dgm:t>
    </dgm:pt>
    <dgm:pt modelId="{0BC00116-FDB5-4639-B769-A46D9B142C29}" type="sibTrans" cxnId="{7BE87B87-5880-4CF4-A43C-5C00D81DBFC8}">
      <dgm:prSet/>
      <dgm:spPr/>
      <dgm:t>
        <a:bodyPr/>
        <a:lstStyle/>
        <a:p>
          <a:endParaRPr lang="en-US"/>
        </a:p>
      </dgm:t>
    </dgm:pt>
    <dgm:pt modelId="{BCC7B426-1CDD-4E80-ACF3-14602DFA4BB4}">
      <dgm:prSet/>
      <dgm:spPr/>
      <dgm:t>
        <a:bodyPr/>
        <a:lstStyle/>
        <a:p>
          <a:r>
            <a:rPr lang="en-US"/>
            <a:t>Current timeline should have a red-lined contract posted following the DEC Union Meeting</a:t>
          </a:r>
        </a:p>
      </dgm:t>
    </dgm:pt>
    <dgm:pt modelId="{957AE995-C2E3-445A-94B1-D369C1690121}" type="parTrans" cxnId="{0EF647F1-CB59-4F68-90F7-FB50A3684FE6}">
      <dgm:prSet/>
      <dgm:spPr/>
      <dgm:t>
        <a:bodyPr/>
        <a:lstStyle/>
        <a:p>
          <a:endParaRPr lang="en-US"/>
        </a:p>
      </dgm:t>
    </dgm:pt>
    <dgm:pt modelId="{05220BD0-ABD2-4EA9-9967-91759775BC1F}" type="sibTrans" cxnId="{0EF647F1-CB59-4F68-90F7-FB50A3684FE6}">
      <dgm:prSet/>
      <dgm:spPr/>
      <dgm:t>
        <a:bodyPr/>
        <a:lstStyle/>
        <a:p>
          <a:endParaRPr lang="en-US"/>
        </a:p>
      </dgm:t>
    </dgm:pt>
    <dgm:pt modelId="{6E5F4A9E-048E-431E-9351-8CD575A4F851}">
      <dgm:prSet/>
      <dgm:spPr/>
      <dgm:t>
        <a:bodyPr/>
        <a:lstStyle/>
        <a:p>
          <a:r>
            <a:rPr lang="en-US"/>
            <a:t>For any questions, please contact any member of the Negotiations Team</a:t>
          </a:r>
        </a:p>
      </dgm:t>
    </dgm:pt>
    <dgm:pt modelId="{9C982CEF-60DA-4E16-9337-DFCC1E10792C}" type="parTrans" cxnId="{FD822AA0-0C6C-4293-8BAB-2E7804F9DC42}">
      <dgm:prSet/>
      <dgm:spPr/>
      <dgm:t>
        <a:bodyPr/>
        <a:lstStyle/>
        <a:p>
          <a:endParaRPr lang="en-US"/>
        </a:p>
      </dgm:t>
    </dgm:pt>
    <dgm:pt modelId="{DF04FBC1-05E8-4404-9E38-60173FACA68D}" type="sibTrans" cxnId="{FD822AA0-0C6C-4293-8BAB-2E7804F9DC42}">
      <dgm:prSet/>
      <dgm:spPr/>
      <dgm:t>
        <a:bodyPr/>
        <a:lstStyle/>
        <a:p>
          <a:endParaRPr lang="en-US"/>
        </a:p>
      </dgm:t>
    </dgm:pt>
    <dgm:pt modelId="{5C617459-E314-4BDE-BBAD-F37FD68C233C}">
      <dgm:prSet/>
      <dgm:spPr/>
      <dgm:t>
        <a:bodyPr/>
        <a:lstStyle/>
        <a:p>
          <a:r>
            <a:rPr lang="en-US" dirty="0"/>
            <a:t>Ryan Connell </a:t>
          </a:r>
        </a:p>
      </dgm:t>
    </dgm:pt>
    <dgm:pt modelId="{23C4FB08-F2A0-45BE-B528-DA485A65CE74}" type="parTrans" cxnId="{9BC88FC6-18F9-4C67-8F36-C59C423A4750}">
      <dgm:prSet/>
      <dgm:spPr/>
      <dgm:t>
        <a:bodyPr/>
        <a:lstStyle/>
        <a:p>
          <a:endParaRPr lang="en-US"/>
        </a:p>
      </dgm:t>
    </dgm:pt>
    <dgm:pt modelId="{5BAAB8EB-ABD0-40C7-9C8D-1C3551387890}" type="sibTrans" cxnId="{9BC88FC6-18F9-4C67-8F36-C59C423A4750}">
      <dgm:prSet/>
      <dgm:spPr/>
      <dgm:t>
        <a:bodyPr/>
        <a:lstStyle/>
        <a:p>
          <a:endParaRPr lang="en-US"/>
        </a:p>
      </dgm:t>
    </dgm:pt>
    <dgm:pt modelId="{C803DFDF-5883-4DE4-B2E2-4339DB4BADC1}">
      <dgm:prSet/>
      <dgm:spPr/>
      <dgm:t>
        <a:bodyPr/>
        <a:lstStyle/>
        <a:p>
          <a:r>
            <a:rPr lang="en-US" dirty="0"/>
            <a:t>Ryan Freed</a:t>
          </a:r>
        </a:p>
      </dgm:t>
    </dgm:pt>
    <dgm:pt modelId="{947E1A7B-6CAA-4430-B79B-0E5622D23028}" type="parTrans" cxnId="{9774FAFB-C79A-489F-8801-736BD8E4AC15}">
      <dgm:prSet/>
      <dgm:spPr/>
      <dgm:t>
        <a:bodyPr/>
        <a:lstStyle/>
        <a:p>
          <a:endParaRPr lang="en-US"/>
        </a:p>
      </dgm:t>
    </dgm:pt>
    <dgm:pt modelId="{18212AF3-476C-42F0-B7CC-EB7442EDE3F5}" type="sibTrans" cxnId="{9774FAFB-C79A-489F-8801-736BD8E4AC15}">
      <dgm:prSet/>
      <dgm:spPr/>
      <dgm:t>
        <a:bodyPr/>
        <a:lstStyle/>
        <a:p>
          <a:endParaRPr lang="en-US"/>
        </a:p>
      </dgm:t>
    </dgm:pt>
    <dgm:pt modelId="{47406DD0-C040-4FFB-88C3-2558FB8B02A6}">
      <dgm:prSet/>
      <dgm:spPr/>
      <dgm:t>
        <a:bodyPr/>
        <a:lstStyle/>
        <a:p>
          <a:r>
            <a:rPr lang="en-US"/>
            <a:t>Aaron Lewis</a:t>
          </a:r>
        </a:p>
      </dgm:t>
    </dgm:pt>
    <dgm:pt modelId="{F02B8C5B-0628-441D-9A04-3F8301A348EF}" type="parTrans" cxnId="{8B564C7F-E807-42A9-9090-BD20A9A10110}">
      <dgm:prSet/>
      <dgm:spPr/>
      <dgm:t>
        <a:bodyPr/>
        <a:lstStyle/>
        <a:p>
          <a:endParaRPr lang="en-US"/>
        </a:p>
      </dgm:t>
    </dgm:pt>
    <dgm:pt modelId="{E8663AE7-1EC9-43B0-838D-B81A9A214048}" type="sibTrans" cxnId="{8B564C7F-E807-42A9-9090-BD20A9A10110}">
      <dgm:prSet/>
      <dgm:spPr/>
      <dgm:t>
        <a:bodyPr/>
        <a:lstStyle/>
        <a:p>
          <a:endParaRPr lang="en-US"/>
        </a:p>
      </dgm:t>
    </dgm:pt>
    <dgm:pt modelId="{364FFA2B-F9A7-4733-80B7-5544950B9435}">
      <dgm:prSet/>
      <dgm:spPr/>
      <dgm:t>
        <a:bodyPr/>
        <a:lstStyle/>
        <a:p>
          <a:r>
            <a:rPr lang="en-US"/>
            <a:t>Andrew O’Donnell</a:t>
          </a:r>
        </a:p>
      </dgm:t>
    </dgm:pt>
    <dgm:pt modelId="{55DB71D2-8E08-4530-AE89-5BB1AABEDAA6}" type="parTrans" cxnId="{DF80258C-8DE4-4914-82B1-AD6E3424C728}">
      <dgm:prSet/>
      <dgm:spPr/>
      <dgm:t>
        <a:bodyPr/>
        <a:lstStyle/>
        <a:p>
          <a:endParaRPr lang="en-US"/>
        </a:p>
      </dgm:t>
    </dgm:pt>
    <dgm:pt modelId="{82875ACD-30C8-43AE-B8B5-F20F7EFFE396}" type="sibTrans" cxnId="{DF80258C-8DE4-4914-82B1-AD6E3424C728}">
      <dgm:prSet/>
      <dgm:spPr/>
      <dgm:t>
        <a:bodyPr/>
        <a:lstStyle/>
        <a:p>
          <a:endParaRPr lang="en-US"/>
        </a:p>
      </dgm:t>
    </dgm:pt>
    <dgm:pt modelId="{4B2436E0-3C16-4F58-8031-55A173AB2FE1}">
      <dgm:prSet/>
      <dgm:spPr/>
      <dgm:t>
        <a:bodyPr/>
        <a:lstStyle/>
        <a:p>
          <a:r>
            <a:rPr lang="en-US"/>
            <a:t>Johan Friis</a:t>
          </a:r>
        </a:p>
      </dgm:t>
    </dgm:pt>
    <dgm:pt modelId="{9BA91974-69BC-4AA4-A09C-2F9E0CE16A06}" type="parTrans" cxnId="{9DEC7AC4-3500-460E-993C-5436CBC11AEC}">
      <dgm:prSet/>
      <dgm:spPr/>
      <dgm:t>
        <a:bodyPr/>
        <a:lstStyle/>
        <a:p>
          <a:endParaRPr lang="en-US"/>
        </a:p>
      </dgm:t>
    </dgm:pt>
    <dgm:pt modelId="{28965EF4-48B4-44FC-889F-FED4356A5BE7}" type="sibTrans" cxnId="{9DEC7AC4-3500-460E-993C-5436CBC11AEC}">
      <dgm:prSet/>
      <dgm:spPr/>
      <dgm:t>
        <a:bodyPr/>
        <a:lstStyle/>
        <a:p>
          <a:endParaRPr lang="en-US"/>
        </a:p>
      </dgm:t>
    </dgm:pt>
    <dgm:pt modelId="{65B274BA-0290-4A9D-8DB8-F83D537EC187}">
      <dgm:prSet/>
      <dgm:spPr/>
      <dgm:t>
        <a:bodyPr/>
        <a:lstStyle/>
        <a:p>
          <a:r>
            <a:rPr lang="en-US"/>
            <a:t>Alex Hough</a:t>
          </a:r>
        </a:p>
      </dgm:t>
    </dgm:pt>
    <dgm:pt modelId="{3915BFF3-35A0-4511-8448-6055E69B15ED}" type="parTrans" cxnId="{620A016A-2257-407F-B852-9FD9A2C25454}">
      <dgm:prSet/>
      <dgm:spPr/>
      <dgm:t>
        <a:bodyPr/>
        <a:lstStyle/>
        <a:p>
          <a:endParaRPr lang="en-US"/>
        </a:p>
      </dgm:t>
    </dgm:pt>
    <dgm:pt modelId="{29CEC64C-1AD5-4D23-8E34-B3C5AD7B3A13}" type="sibTrans" cxnId="{620A016A-2257-407F-B852-9FD9A2C25454}">
      <dgm:prSet/>
      <dgm:spPr/>
      <dgm:t>
        <a:bodyPr/>
        <a:lstStyle/>
        <a:p>
          <a:endParaRPr lang="en-US"/>
        </a:p>
      </dgm:t>
    </dgm:pt>
    <dgm:pt modelId="{09D8F0E6-CABB-45A4-A7AE-0EEA790B421C}" type="pres">
      <dgm:prSet presAssocID="{87FDB924-95F4-4C2C-BA0F-C102B72DF8A5}" presName="root" presStyleCnt="0">
        <dgm:presLayoutVars>
          <dgm:dir/>
          <dgm:resizeHandles val="exact"/>
        </dgm:presLayoutVars>
      </dgm:prSet>
      <dgm:spPr/>
    </dgm:pt>
    <dgm:pt modelId="{295069E7-43D2-41C0-8188-7EBB42AA4673}" type="pres">
      <dgm:prSet presAssocID="{A06D3B8E-58EC-41FE-A9FC-34F53880B26D}" presName="compNode" presStyleCnt="0"/>
      <dgm:spPr/>
    </dgm:pt>
    <dgm:pt modelId="{6429F161-3B36-421B-AA31-B4E2CE2EAD88}" type="pres">
      <dgm:prSet presAssocID="{A06D3B8E-58EC-41FE-A9FC-34F53880B26D}" presName="bgRect" presStyleLbl="bgShp" presStyleIdx="0" presStyleCnt="3"/>
      <dgm:spPr/>
    </dgm:pt>
    <dgm:pt modelId="{1893BD63-FCD9-4343-959D-285D4B76C036}" type="pres">
      <dgm:prSet presAssocID="{A06D3B8E-58EC-41FE-A9FC-34F53880B26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F001A3E2-83E3-4BC7-B91D-407A60216AA4}" type="pres">
      <dgm:prSet presAssocID="{A06D3B8E-58EC-41FE-A9FC-34F53880B26D}" presName="spaceRect" presStyleCnt="0"/>
      <dgm:spPr/>
    </dgm:pt>
    <dgm:pt modelId="{3A5117AD-675D-47AE-AD22-68EEE434BDF9}" type="pres">
      <dgm:prSet presAssocID="{A06D3B8E-58EC-41FE-A9FC-34F53880B26D}" presName="parTx" presStyleLbl="revTx" presStyleIdx="0" presStyleCnt="4">
        <dgm:presLayoutVars>
          <dgm:chMax val="0"/>
          <dgm:chPref val="0"/>
        </dgm:presLayoutVars>
      </dgm:prSet>
      <dgm:spPr/>
    </dgm:pt>
    <dgm:pt modelId="{0E4664CC-8632-464F-BBAD-2F412ACC46AC}" type="pres">
      <dgm:prSet presAssocID="{0BC00116-FDB5-4639-B769-A46D9B142C29}" presName="sibTrans" presStyleCnt="0"/>
      <dgm:spPr/>
    </dgm:pt>
    <dgm:pt modelId="{59D780CC-3775-49A5-9639-BADCD300EA61}" type="pres">
      <dgm:prSet presAssocID="{BCC7B426-1CDD-4E80-ACF3-14602DFA4BB4}" presName="compNode" presStyleCnt="0"/>
      <dgm:spPr/>
    </dgm:pt>
    <dgm:pt modelId="{66CE5C78-1266-4A44-94D4-AC05527A03EA}" type="pres">
      <dgm:prSet presAssocID="{BCC7B426-1CDD-4E80-ACF3-14602DFA4BB4}" presName="bgRect" presStyleLbl="bgShp" presStyleIdx="1" presStyleCnt="3"/>
      <dgm:spPr/>
    </dgm:pt>
    <dgm:pt modelId="{95044810-F21B-4D59-914D-9461F7EE550E}" type="pres">
      <dgm:prSet presAssocID="{BCC7B426-1CDD-4E80-ACF3-14602DFA4BB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1E08009-6C31-4E6C-A7D7-2C80BA0EC2C8}" type="pres">
      <dgm:prSet presAssocID="{BCC7B426-1CDD-4E80-ACF3-14602DFA4BB4}" presName="spaceRect" presStyleCnt="0"/>
      <dgm:spPr/>
    </dgm:pt>
    <dgm:pt modelId="{FD3D85C9-A38B-42E9-925D-33DC7EF19886}" type="pres">
      <dgm:prSet presAssocID="{BCC7B426-1CDD-4E80-ACF3-14602DFA4BB4}" presName="parTx" presStyleLbl="revTx" presStyleIdx="1" presStyleCnt="4">
        <dgm:presLayoutVars>
          <dgm:chMax val="0"/>
          <dgm:chPref val="0"/>
        </dgm:presLayoutVars>
      </dgm:prSet>
      <dgm:spPr/>
    </dgm:pt>
    <dgm:pt modelId="{BE9F4499-635D-4F85-9AB1-1662AD02395E}" type="pres">
      <dgm:prSet presAssocID="{05220BD0-ABD2-4EA9-9967-91759775BC1F}" presName="sibTrans" presStyleCnt="0"/>
      <dgm:spPr/>
    </dgm:pt>
    <dgm:pt modelId="{6943645E-11FD-41E0-8068-04BC0BAE99DF}" type="pres">
      <dgm:prSet presAssocID="{6E5F4A9E-048E-431E-9351-8CD575A4F851}" presName="compNode" presStyleCnt="0"/>
      <dgm:spPr/>
    </dgm:pt>
    <dgm:pt modelId="{83EE0774-1587-4B41-83C4-F4177F31C65D}" type="pres">
      <dgm:prSet presAssocID="{6E5F4A9E-048E-431E-9351-8CD575A4F851}" presName="bgRect" presStyleLbl="bgShp" presStyleIdx="2" presStyleCnt="3"/>
      <dgm:spPr/>
    </dgm:pt>
    <dgm:pt modelId="{CDDD45E7-F4B8-40B0-9726-61E8793168F7}" type="pres">
      <dgm:prSet presAssocID="{6E5F4A9E-048E-431E-9351-8CD575A4F8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ptain"/>
        </a:ext>
      </dgm:extLst>
    </dgm:pt>
    <dgm:pt modelId="{B89CD67C-002F-4A2F-991B-3158BB3281F9}" type="pres">
      <dgm:prSet presAssocID="{6E5F4A9E-048E-431E-9351-8CD575A4F851}" presName="spaceRect" presStyleCnt="0"/>
      <dgm:spPr/>
    </dgm:pt>
    <dgm:pt modelId="{DC2AA88C-A755-42A0-A788-7F993117C734}" type="pres">
      <dgm:prSet presAssocID="{6E5F4A9E-048E-431E-9351-8CD575A4F851}" presName="parTx" presStyleLbl="revTx" presStyleIdx="2" presStyleCnt="4">
        <dgm:presLayoutVars>
          <dgm:chMax val="0"/>
          <dgm:chPref val="0"/>
        </dgm:presLayoutVars>
      </dgm:prSet>
      <dgm:spPr/>
    </dgm:pt>
    <dgm:pt modelId="{0FD856A4-00CF-4586-B927-DDB659D49466}" type="pres">
      <dgm:prSet presAssocID="{6E5F4A9E-048E-431E-9351-8CD575A4F851}" presName="desTx" presStyleLbl="revTx" presStyleIdx="3" presStyleCnt="4">
        <dgm:presLayoutVars/>
      </dgm:prSet>
      <dgm:spPr/>
    </dgm:pt>
  </dgm:ptLst>
  <dgm:cxnLst>
    <dgm:cxn modelId="{64314307-41CA-4BD6-85B8-7DCE789EC15E}" type="presOf" srcId="{47406DD0-C040-4FFB-88C3-2558FB8B02A6}" destId="{0FD856A4-00CF-4586-B927-DDB659D49466}" srcOrd="0" destOrd="2" presId="urn:microsoft.com/office/officeart/2018/2/layout/IconVerticalSolidList"/>
    <dgm:cxn modelId="{5FDB420A-5A17-46E8-BB2C-57D8126C4C95}" type="presOf" srcId="{BCC7B426-1CDD-4E80-ACF3-14602DFA4BB4}" destId="{FD3D85C9-A38B-42E9-925D-33DC7EF19886}" srcOrd="0" destOrd="0" presId="urn:microsoft.com/office/officeart/2018/2/layout/IconVerticalSolidList"/>
    <dgm:cxn modelId="{CBFDC70B-FD54-48D3-AB20-40ACC9B0DB18}" type="presOf" srcId="{4B2436E0-3C16-4F58-8031-55A173AB2FE1}" destId="{0FD856A4-00CF-4586-B927-DDB659D49466}" srcOrd="0" destOrd="4" presId="urn:microsoft.com/office/officeart/2018/2/layout/IconVerticalSolidList"/>
    <dgm:cxn modelId="{78D4DC11-B707-4325-A2B4-D3113A72B2C7}" type="presOf" srcId="{87FDB924-95F4-4C2C-BA0F-C102B72DF8A5}" destId="{09D8F0E6-CABB-45A4-A7AE-0EEA790B421C}" srcOrd="0" destOrd="0" presId="urn:microsoft.com/office/officeart/2018/2/layout/IconVerticalSolidList"/>
    <dgm:cxn modelId="{620A016A-2257-407F-B852-9FD9A2C25454}" srcId="{6E5F4A9E-048E-431E-9351-8CD575A4F851}" destId="{65B274BA-0290-4A9D-8DB8-F83D537EC187}" srcOrd="5" destOrd="0" parTransId="{3915BFF3-35A0-4511-8448-6055E69B15ED}" sibTransId="{29CEC64C-1AD5-4D23-8E34-B3C5AD7B3A13}"/>
    <dgm:cxn modelId="{2A65E279-F74C-4577-A736-BCF3F6046332}" type="presOf" srcId="{364FFA2B-F9A7-4733-80B7-5544950B9435}" destId="{0FD856A4-00CF-4586-B927-DDB659D49466}" srcOrd="0" destOrd="3" presId="urn:microsoft.com/office/officeart/2018/2/layout/IconVerticalSolidList"/>
    <dgm:cxn modelId="{8B564C7F-E807-42A9-9090-BD20A9A10110}" srcId="{6E5F4A9E-048E-431E-9351-8CD575A4F851}" destId="{47406DD0-C040-4FFB-88C3-2558FB8B02A6}" srcOrd="2" destOrd="0" parTransId="{F02B8C5B-0628-441D-9A04-3F8301A348EF}" sibTransId="{E8663AE7-1EC9-43B0-838D-B81A9A214048}"/>
    <dgm:cxn modelId="{7BE87B87-5880-4CF4-A43C-5C00D81DBFC8}" srcId="{87FDB924-95F4-4C2C-BA0F-C102B72DF8A5}" destId="{A06D3B8E-58EC-41FE-A9FC-34F53880B26D}" srcOrd="0" destOrd="0" parTransId="{105F4198-BAC8-46C7-80CE-A6279C8DA4E0}" sibTransId="{0BC00116-FDB5-4639-B769-A46D9B142C29}"/>
    <dgm:cxn modelId="{DF80258C-8DE4-4914-82B1-AD6E3424C728}" srcId="{6E5F4A9E-048E-431E-9351-8CD575A4F851}" destId="{364FFA2B-F9A7-4733-80B7-5544950B9435}" srcOrd="3" destOrd="0" parTransId="{55DB71D2-8E08-4530-AE89-5BB1AABEDAA6}" sibTransId="{82875ACD-30C8-43AE-B8B5-F20F7EFFE396}"/>
    <dgm:cxn modelId="{FD822AA0-0C6C-4293-8BAB-2E7804F9DC42}" srcId="{87FDB924-95F4-4C2C-BA0F-C102B72DF8A5}" destId="{6E5F4A9E-048E-431E-9351-8CD575A4F851}" srcOrd="2" destOrd="0" parTransId="{9C982CEF-60DA-4E16-9337-DFCC1E10792C}" sibTransId="{DF04FBC1-05E8-4404-9E38-60173FACA68D}"/>
    <dgm:cxn modelId="{50D24FB1-C128-4CBC-B052-0ED2C9CF4172}" type="presOf" srcId="{6E5F4A9E-048E-431E-9351-8CD575A4F851}" destId="{DC2AA88C-A755-42A0-A788-7F993117C734}" srcOrd="0" destOrd="0" presId="urn:microsoft.com/office/officeart/2018/2/layout/IconVerticalSolidList"/>
    <dgm:cxn modelId="{6A8EA3C3-76F7-4EDC-AD98-334D7E97D8B5}" type="presOf" srcId="{C803DFDF-5883-4DE4-B2E2-4339DB4BADC1}" destId="{0FD856A4-00CF-4586-B927-DDB659D49466}" srcOrd="0" destOrd="1" presId="urn:microsoft.com/office/officeart/2018/2/layout/IconVerticalSolidList"/>
    <dgm:cxn modelId="{9DEC7AC4-3500-460E-993C-5436CBC11AEC}" srcId="{6E5F4A9E-048E-431E-9351-8CD575A4F851}" destId="{4B2436E0-3C16-4F58-8031-55A173AB2FE1}" srcOrd="4" destOrd="0" parTransId="{9BA91974-69BC-4AA4-A09C-2F9E0CE16A06}" sibTransId="{28965EF4-48B4-44FC-889F-FED4356A5BE7}"/>
    <dgm:cxn modelId="{9BC88FC6-18F9-4C67-8F36-C59C423A4750}" srcId="{6E5F4A9E-048E-431E-9351-8CD575A4F851}" destId="{5C617459-E314-4BDE-BBAD-F37FD68C233C}" srcOrd="0" destOrd="0" parTransId="{23C4FB08-F2A0-45BE-B528-DA485A65CE74}" sibTransId="{5BAAB8EB-ABD0-40C7-9C8D-1C3551387890}"/>
    <dgm:cxn modelId="{5B7C53D3-BB36-4430-A6E8-B9D23E28C191}" type="presOf" srcId="{65B274BA-0290-4A9D-8DB8-F83D537EC187}" destId="{0FD856A4-00CF-4586-B927-DDB659D49466}" srcOrd="0" destOrd="5" presId="urn:microsoft.com/office/officeart/2018/2/layout/IconVerticalSolidList"/>
    <dgm:cxn modelId="{93D9B9EB-77BB-47A4-B885-869D994F40F7}" type="presOf" srcId="{A06D3B8E-58EC-41FE-A9FC-34F53880B26D}" destId="{3A5117AD-675D-47AE-AD22-68EEE434BDF9}" srcOrd="0" destOrd="0" presId="urn:microsoft.com/office/officeart/2018/2/layout/IconVerticalSolidList"/>
    <dgm:cxn modelId="{0EF647F1-CB59-4F68-90F7-FB50A3684FE6}" srcId="{87FDB924-95F4-4C2C-BA0F-C102B72DF8A5}" destId="{BCC7B426-1CDD-4E80-ACF3-14602DFA4BB4}" srcOrd="1" destOrd="0" parTransId="{957AE995-C2E3-445A-94B1-D369C1690121}" sibTransId="{05220BD0-ABD2-4EA9-9967-91759775BC1F}"/>
    <dgm:cxn modelId="{1F6248F9-1D83-4D78-808B-EBE3FF31C04C}" type="presOf" srcId="{5C617459-E314-4BDE-BBAD-F37FD68C233C}" destId="{0FD856A4-00CF-4586-B927-DDB659D49466}" srcOrd="0" destOrd="0" presId="urn:microsoft.com/office/officeart/2018/2/layout/IconVerticalSolidList"/>
    <dgm:cxn modelId="{9774FAFB-C79A-489F-8801-736BD8E4AC15}" srcId="{6E5F4A9E-048E-431E-9351-8CD575A4F851}" destId="{C803DFDF-5883-4DE4-B2E2-4339DB4BADC1}" srcOrd="1" destOrd="0" parTransId="{947E1A7B-6CAA-4430-B79B-0E5622D23028}" sibTransId="{18212AF3-476C-42F0-B7CC-EB7442EDE3F5}"/>
    <dgm:cxn modelId="{F91A70AA-82A0-4DE0-BF07-CFA9646DB1E4}" type="presParOf" srcId="{09D8F0E6-CABB-45A4-A7AE-0EEA790B421C}" destId="{295069E7-43D2-41C0-8188-7EBB42AA4673}" srcOrd="0" destOrd="0" presId="urn:microsoft.com/office/officeart/2018/2/layout/IconVerticalSolidList"/>
    <dgm:cxn modelId="{7B95A848-98A9-401E-98C0-50E26445DF8D}" type="presParOf" srcId="{295069E7-43D2-41C0-8188-7EBB42AA4673}" destId="{6429F161-3B36-421B-AA31-B4E2CE2EAD88}" srcOrd="0" destOrd="0" presId="urn:microsoft.com/office/officeart/2018/2/layout/IconVerticalSolidList"/>
    <dgm:cxn modelId="{00832A24-6A21-4484-8B52-17144DED25B7}" type="presParOf" srcId="{295069E7-43D2-41C0-8188-7EBB42AA4673}" destId="{1893BD63-FCD9-4343-959D-285D4B76C036}" srcOrd="1" destOrd="0" presId="urn:microsoft.com/office/officeart/2018/2/layout/IconVerticalSolidList"/>
    <dgm:cxn modelId="{4B3502B5-ECF2-4D0D-A9CB-0B73C5CF3B33}" type="presParOf" srcId="{295069E7-43D2-41C0-8188-7EBB42AA4673}" destId="{F001A3E2-83E3-4BC7-B91D-407A60216AA4}" srcOrd="2" destOrd="0" presId="urn:microsoft.com/office/officeart/2018/2/layout/IconVerticalSolidList"/>
    <dgm:cxn modelId="{51A32A47-539A-4915-8B2C-50DBF30A8118}" type="presParOf" srcId="{295069E7-43D2-41C0-8188-7EBB42AA4673}" destId="{3A5117AD-675D-47AE-AD22-68EEE434BDF9}" srcOrd="3" destOrd="0" presId="urn:microsoft.com/office/officeart/2018/2/layout/IconVerticalSolidList"/>
    <dgm:cxn modelId="{E45CC7E8-3AE1-44AB-AF8B-CC35E41D0090}" type="presParOf" srcId="{09D8F0E6-CABB-45A4-A7AE-0EEA790B421C}" destId="{0E4664CC-8632-464F-BBAD-2F412ACC46AC}" srcOrd="1" destOrd="0" presId="urn:microsoft.com/office/officeart/2018/2/layout/IconVerticalSolidList"/>
    <dgm:cxn modelId="{5A9F7D5D-A965-49BB-83B5-7D70A4564351}" type="presParOf" srcId="{09D8F0E6-CABB-45A4-A7AE-0EEA790B421C}" destId="{59D780CC-3775-49A5-9639-BADCD300EA61}" srcOrd="2" destOrd="0" presId="urn:microsoft.com/office/officeart/2018/2/layout/IconVerticalSolidList"/>
    <dgm:cxn modelId="{C11DD1A3-B1EB-4E06-B35D-693A40CE07D5}" type="presParOf" srcId="{59D780CC-3775-49A5-9639-BADCD300EA61}" destId="{66CE5C78-1266-4A44-94D4-AC05527A03EA}" srcOrd="0" destOrd="0" presId="urn:microsoft.com/office/officeart/2018/2/layout/IconVerticalSolidList"/>
    <dgm:cxn modelId="{6E5DAB7A-D806-4A4E-AA9D-E526844D3F89}" type="presParOf" srcId="{59D780CC-3775-49A5-9639-BADCD300EA61}" destId="{95044810-F21B-4D59-914D-9461F7EE550E}" srcOrd="1" destOrd="0" presId="urn:microsoft.com/office/officeart/2018/2/layout/IconVerticalSolidList"/>
    <dgm:cxn modelId="{296EBB23-F4A4-44B8-B4DC-1A086B3C3B75}" type="presParOf" srcId="{59D780CC-3775-49A5-9639-BADCD300EA61}" destId="{51E08009-6C31-4E6C-A7D7-2C80BA0EC2C8}" srcOrd="2" destOrd="0" presId="urn:microsoft.com/office/officeart/2018/2/layout/IconVerticalSolidList"/>
    <dgm:cxn modelId="{BEC116CA-5661-494A-AE5D-3758A2A6BAE6}" type="presParOf" srcId="{59D780CC-3775-49A5-9639-BADCD300EA61}" destId="{FD3D85C9-A38B-42E9-925D-33DC7EF19886}" srcOrd="3" destOrd="0" presId="urn:microsoft.com/office/officeart/2018/2/layout/IconVerticalSolidList"/>
    <dgm:cxn modelId="{9A5DA68F-BC33-469F-804A-6E1CD00F4138}" type="presParOf" srcId="{09D8F0E6-CABB-45A4-A7AE-0EEA790B421C}" destId="{BE9F4499-635D-4F85-9AB1-1662AD02395E}" srcOrd="3" destOrd="0" presId="urn:microsoft.com/office/officeart/2018/2/layout/IconVerticalSolidList"/>
    <dgm:cxn modelId="{41BCE339-74C6-43E5-B35B-4B97B871F6BC}" type="presParOf" srcId="{09D8F0E6-CABB-45A4-A7AE-0EEA790B421C}" destId="{6943645E-11FD-41E0-8068-04BC0BAE99DF}" srcOrd="4" destOrd="0" presId="urn:microsoft.com/office/officeart/2018/2/layout/IconVerticalSolidList"/>
    <dgm:cxn modelId="{A1E0187C-B3A1-4B48-9106-1E16F9CFB26F}" type="presParOf" srcId="{6943645E-11FD-41E0-8068-04BC0BAE99DF}" destId="{83EE0774-1587-4B41-83C4-F4177F31C65D}" srcOrd="0" destOrd="0" presId="urn:microsoft.com/office/officeart/2018/2/layout/IconVerticalSolidList"/>
    <dgm:cxn modelId="{E47ACBA1-48C5-4F04-B477-9483D5AEBA2A}" type="presParOf" srcId="{6943645E-11FD-41E0-8068-04BC0BAE99DF}" destId="{CDDD45E7-F4B8-40B0-9726-61E8793168F7}" srcOrd="1" destOrd="0" presId="urn:microsoft.com/office/officeart/2018/2/layout/IconVerticalSolidList"/>
    <dgm:cxn modelId="{C2405E4A-293D-4562-8C74-4DED30E91E86}" type="presParOf" srcId="{6943645E-11FD-41E0-8068-04BC0BAE99DF}" destId="{B89CD67C-002F-4A2F-991B-3158BB3281F9}" srcOrd="2" destOrd="0" presId="urn:microsoft.com/office/officeart/2018/2/layout/IconVerticalSolidList"/>
    <dgm:cxn modelId="{87D72E48-0E23-4F3E-855A-9A43A6C800AC}" type="presParOf" srcId="{6943645E-11FD-41E0-8068-04BC0BAE99DF}" destId="{DC2AA88C-A755-42A0-A788-7F993117C734}" srcOrd="3" destOrd="0" presId="urn:microsoft.com/office/officeart/2018/2/layout/IconVerticalSolidList"/>
    <dgm:cxn modelId="{812D5440-283F-4835-A906-FF8CC8D0F59C}" type="presParOf" srcId="{6943645E-11FD-41E0-8068-04BC0BAE99DF}" destId="{0FD856A4-00CF-4586-B927-DDB659D49466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5D520-7D48-4535-9F64-E5836D575CF0}">
      <dsp:nvSpPr>
        <dsp:cNvPr id="0" name=""/>
        <dsp:cNvSpPr/>
      </dsp:nvSpPr>
      <dsp:spPr>
        <a:xfrm>
          <a:off x="0" y="32976"/>
          <a:ext cx="6003925" cy="150873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Wildland</a:t>
          </a:r>
          <a:r>
            <a:rPr lang="en-US" sz="1800" kern="1200" dirty="0"/>
            <a:t> – Current MOU inclusion in CBA. No major substantive changes to current practice. </a:t>
          </a:r>
        </a:p>
      </dsp:txBody>
      <dsp:txXfrm>
        <a:off x="73650" y="106626"/>
        <a:ext cx="5856625" cy="1361430"/>
      </dsp:txXfrm>
    </dsp:sp>
    <dsp:sp modelId="{A530B222-1AB7-48B0-8F25-9663C87E2867}">
      <dsp:nvSpPr>
        <dsp:cNvPr id="0" name=""/>
        <dsp:cNvSpPr/>
      </dsp:nvSpPr>
      <dsp:spPr>
        <a:xfrm>
          <a:off x="0" y="1593547"/>
          <a:ext cx="6003925" cy="1508730"/>
        </a:xfrm>
        <a:prstGeom prst="roundRect">
          <a:avLst/>
        </a:prstGeom>
        <a:gradFill rotWithShape="0">
          <a:gsLst>
            <a:gs pos="0">
              <a:schemeClr val="accent5">
                <a:hueOff val="-9214729"/>
                <a:satOff val="10313"/>
                <a:lumOff val="589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9214729"/>
                <a:satOff val="10313"/>
                <a:lumOff val="589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9214729"/>
                <a:satOff val="10313"/>
                <a:lumOff val="589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Court Leave/Jury Duty </a:t>
          </a:r>
          <a:r>
            <a:rPr lang="en-US" sz="1800" kern="1200" dirty="0"/>
            <a:t>– Updated language and will more clearly outline Member/Admin responsibilities during court related or jury duty situations. Specific language still being crafted. </a:t>
          </a:r>
        </a:p>
      </dsp:txBody>
      <dsp:txXfrm>
        <a:off x="73650" y="1667197"/>
        <a:ext cx="5856625" cy="1361430"/>
      </dsp:txXfrm>
    </dsp:sp>
    <dsp:sp modelId="{A6A951DE-C0A6-45EC-B72D-ABEE66B544AF}">
      <dsp:nvSpPr>
        <dsp:cNvPr id="0" name=""/>
        <dsp:cNvSpPr/>
      </dsp:nvSpPr>
      <dsp:spPr>
        <a:xfrm>
          <a:off x="0" y="3154117"/>
          <a:ext cx="6003925" cy="1508730"/>
        </a:xfrm>
        <a:prstGeom prst="roundRect">
          <a:avLst/>
        </a:prstGeom>
        <a:gradFill rotWithShape="0">
          <a:gsLst>
            <a:gs pos="0">
              <a:schemeClr val="accent5">
                <a:hueOff val="-18429457"/>
                <a:satOff val="20625"/>
                <a:lumOff val="1177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-18429457"/>
                <a:satOff val="20625"/>
                <a:lumOff val="1177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-18429457"/>
                <a:satOff val="20625"/>
                <a:lumOff val="1177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Drug/Alcohol Policy- </a:t>
          </a:r>
          <a:r>
            <a:rPr lang="en-US" sz="1800" kern="1200" dirty="0"/>
            <a:t>contract language will state that Local/Admin will form a 6-person committee (3 each) to update and make amendments to current policy. Once policy is agreed upon, it will be inserted in current contract. </a:t>
          </a:r>
        </a:p>
      </dsp:txBody>
      <dsp:txXfrm>
        <a:off x="73650" y="3227767"/>
        <a:ext cx="5856625" cy="13614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06702-52BF-4B30-AE1A-37D01326C65F}">
      <dsp:nvSpPr>
        <dsp:cNvPr id="0" name=""/>
        <dsp:cNvSpPr/>
      </dsp:nvSpPr>
      <dsp:spPr>
        <a:xfrm>
          <a:off x="0" y="752236"/>
          <a:ext cx="5924550" cy="138874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AFF0A4-7C44-4FC3-9169-41E541CF2585}">
      <dsp:nvSpPr>
        <dsp:cNvPr id="0" name=""/>
        <dsp:cNvSpPr/>
      </dsp:nvSpPr>
      <dsp:spPr>
        <a:xfrm>
          <a:off x="420095" y="1064704"/>
          <a:ext cx="763809" cy="7638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A9387-4E15-4C78-9607-D62FB29C7E2D}">
      <dsp:nvSpPr>
        <dsp:cNvPr id="0" name=""/>
        <dsp:cNvSpPr/>
      </dsp:nvSpPr>
      <dsp:spPr>
        <a:xfrm>
          <a:off x="1604000" y="752236"/>
          <a:ext cx="4320549" cy="1388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976" tIns="146976" rIns="146976" bIns="146976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Current language states prospective Captains or AFMs are required to have at least 90 college quarter credits, 60 semester credits or an Associates Degree to be eligible to participate in a promotional exam process. </a:t>
          </a:r>
        </a:p>
      </dsp:txBody>
      <dsp:txXfrm>
        <a:off x="1604000" y="752236"/>
        <a:ext cx="4320549" cy="1388745"/>
      </dsp:txXfrm>
    </dsp:sp>
    <dsp:sp modelId="{2FBA45D4-F9C6-4A68-871D-7EEFD87E0DD8}">
      <dsp:nvSpPr>
        <dsp:cNvPr id="0" name=""/>
        <dsp:cNvSpPr/>
      </dsp:nvSpPr>
      <dsp:spPr>
        <a:xfrm>
          <a:off x="0" y="2488168"/>
          <a:ext cx="5924550" cy="13887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0BA79D-76A3-4133-8E8C-5658F5608984}">
      <dsp:nvSpPr>
        <dsp:cNvPr id="0" name=""/>
        <dsp:cNvSpPr/>
      </dsp:nvSpPr>
      <dsp:spPr>
        <a:xfrm>
          <a:off x="420095" y="2800635"/>
          <a:ext cx="763809" cy="7638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2D63A4-C421-40D6-9CA2-F0844EA1B2CF}">
      <dsp:nvSpPr>
        <dsp:cNvPr id="0" name=""/>
        <dsp:cNvSpPr/>
      </dsp:nvSpPr>
      <dsp:spPr>
        <a:xfrm>
          <a:off x="1604000" y="2488168"/>
          <a:ext cx="4320549" cy="1388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976" tIns="146976" rIns="146976" bIns="146976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New Language states beginning Jan 1, 2026, prospective Captains or AFM can also qualify to participate in the promotional exam process by having (7) years of service with the VRFA. </a:t>
          </a:r>
        </a:p>
      </dsp:txBody>
      <dsp:txXfrm>
        <a:off x="1604000" y="2488168"/>
        <a:ext cx="4320549" cy="13887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E53BD2-0029-4314-BC93-39E4422A0B35}">
      <dsp:nvSpPr>
        <dsp:cNvPr id="0" name=""/>
        <dsp:cNvSpPr/>
      </dsp:nvSpPr>
      <dsp:spPr>
        <a:xfrm>
          <a:off x="2729323" y="2934086"/>
          <a:ext cx="545278" cy="1172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2639" y="0"/>
              </a:lnTo>
              <a:lnTo>
                <a:pt x="272639" y="1172348"/>
              </a:lnTo>
              <a:lnTo>
                <a:pt x="545278" y="117234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90DDB0-E65B-4728-BD38-D406E831D50C}">
      <dsp:nvSpPr>
        <dsp:cNvPr id="0" name=""/>
        <dsp:cNvSpPr/>
      </dsp:nvSpPr>
      <dsp:spPr>
        <a:xfrm>
          <a:off x="2729323" y="2888366"/>
          <a:ext cx="5452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5278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6D874C-53D0-48C2-9421-915B28D2DD45}">
      <dsp:nvSpPr>
        <dsp:cNvPr id="0" name=""/>
        <dsp:cNvSpPr/>
      </dsp:nvSpPr>
      <dsp:spPr>
        <a:xfrm>
          <a:off x="2729323" y="1761738"/>
          <a:ext cx="545278" cy="1172348"/>
        </a:xfrm>
        <a:custGeom>
          <a:avLst/>
          <a:gdLst/>
          <a:ahLst/>
          <a:cxnLst/>
          <a:rect l="0" t="0" r="0" b="0"/>
          <a:pathLst>
            <a:path>
              <a:moveTo>
                <a:pt x="0" y="1172348"/>
              </a:moveTo>
              <a:lnTo>
                <a:pt x="272639" y="1172348"/>
              </a:lnTo>
              <a:lnTo>
                <a:pt x="272639" y="0"/>
              </a:lnTo>
              <a:lnTo>
                <a:pt x="545278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DDDCF-1451-4323-8B57-55C38D95B070}">
      <dsp:nvSpPr>
        <dsp:cNvPr id="0" name=""/>
        <dsp:cNvSpPr/>
      </dsp:nvSpPr>
      <dsp:spPr>
        <a:xfrm>
          <a:off x="2931" y="173615"/>
          <a:ext cx="2726391" cy="8315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Increasing Sick Leave accrual to 18hrs for 24hr shift members, 10hrs for day staff.</a:t>
          </a:r>
        </a:p>
      </dsp:txBody>
      <dsp:txXfrm>
        <a:off x="2931" y="173615"/>
        <a:ext cx="2726391" cy="831549"/>
      </dsp:txXfrm>
    </dsp:sp>
    <dsp:sp modelId="{D3CE2F19-4539-4C7F-83C4-532CDBE1CEF1}">
      <dsp:nvSpPr>
        <dsp:cNvPr id="0" name=""/>
        <dsp:cNvSpPr/>
      </dsp:nvSpPr>
      <dsp:spPr>
        <a:xfrm>
          <a:off x="2931" y="1345963"/>
          <a:ext cx="2726391" cy="8315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Discontinue the current 2000hr Admin sponsored Emergency Sick Leave bank. </a:t>
          </a:r>
        </a:p>
      </dsp:txBody>
      <dsp:txXfrm>
        <a:off x="2931" y="1345963"/>
        <a:ext cx="2726391" cy="831549"/>
      </dsp:txXfrm>
    </dsp:sp>
    <dsp:sp modelId="{066A28D7-CF0E-4E7E-A8EF-80CE2C5B0DC6}">
      <dsp:nvSpPr>
        <dsp:cNvPr id="0" name=""/>
        <dsp:cNvSpPr/>
      </dsp:nvSpPr>
      <dsp:spPr>
        <a:xfrm>
          <a:off x="2931" y="2518311"/>
          <a:ext cx="2726391" cy="8315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Creation of a 500hr Local sponsored Emergency Sick Leave bank. </a:t>
          </a:r>
        </a:p>
      </dsp:txBody>
      <dsp:txXfrm>
        <a:off x="2931" y="2518311"/>
        <a:ext cx="2726391" cy="831549"/>
      </dsp:txXfrm>
    </dsp:sp>
    <dsp:sp modelId="{17FBDF2C-A328-41EB-A037-F31A2CECE73C}">
      <dsp:nvSpPr>
        <dsp:cNvPr id="0" name=""/>
        <dsp:cNvSpPr/>
      </dsp:nvSpPr>
      <dsp:spPr>
        <a:xfrm>
          <a:off x="3274601" y="1345963"/>
          <a:ext cx="2726391" cy="83154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Bank will follow the same rules for using the bank as the current contract language. </a:t>
          </a:r>
        </a:p>
      </dsp:txBody>
      <dsp:txXfrm>
        <a:off x="3274601" y="1345963"/>
        <a:ext cx="2726391" cy="831549"/>
      </dsp:txXfrm>
    </dsp:sp>
    <dsp:sp modelId="{38EC15AA-CE63-4AD8-AD2A-AC8EC32093DF}">
      <dsp:nvSpPr>
        <dsp:cNvPr id="0" name=""/>
        <dsp:cNvSpPr/>
      </dsp:nvSpPr>
      <dsp:spPr>
        <a:xfrm>
          <a:off x="3274601" y="2518311"/>
          <a:ext cx="2726391" cy="83154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Bank will be created with 500hrs of Members sick leave (app. 4hrs/member) on Jan 1, 2026. </a:t>
          </a:r>
        </a:p>
      </dsp:txBody>
      <dsp:txXfrm>
        <a:off x="3274601" y="2518311"/>
        <a:ext cx="2726391" cy="831549"/>
      </dsp:txXfrm>
    </dsp:sp>
    <dsp:sp modelId="{A7C58A06-87F0-4B53-AF67-D09F02E2D4E8}">
      <dsp:nvSpPr>
        <dsp:cNvPr id="0" name=""/>
        <dsp:cNvSpPr/>
      </dsp:nvSpPr>
      <dsp:spPr>
        <a:xfrm>
          <a:off x="3274601" y="3690660"/>
          <a:ext cx="2726391" cy="83154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Bank will be resupplied with member sick leave each year on Jan 1 if the bank balance drops below 500hrs. </a:t>
          </a:r>
        </a:p>
      </dsp:txBody>
      <dsp:txXfrm>
        <a:off x="3274601" y="3690660"/>
        <a:ext cx="2726391" cy="8315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29F161-3B36-421B-AA31-B4E2CE2EAD88}">
      <dsp:nvSpPr>
        <dsp:cNvPr id="0" name=""/>
        <dsp:cNvSpPr/>
      </dsp:nvSpPr>
      <dsp:spPr>
        <a:xfrm>
          <a:off x="0" y="2824"/>
          <a:ext cx="5924550" cy="13210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93BD63-FCD9-4343-959D-285D4B76C036}">
      <dsp:nvSpPr>
        <dsp:cNvPr id="0" name=""/>
        <dsp:cNvSpPr/>
      </dsp:nvSpPr>
      <dsp:spPr>
        <a:xfrm>
          <a:off x="399602" y="300049"/>
          <a:ext cx="726550" cy="7265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117AD-675D-47AE-AD22-68EEE434BDF9}">
      <dsp:nvSpPr>
        <dsp:cNvPr id="0" name=""/>
        <dsp:cNvSpPr/>
      </dsp:nvSpPr>
      <dsp:spPr>
        <a:xfrm>
          <a:off x="1525755" y="2824"/>
          <a:ext cx="4397303" cy="132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806" tIns="139806" rIns="139806" bIns="1398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Please attend DEC Union Meeting for a detailed presentation on the proposed contract</a:t>
          </a:r>
        </a:p>
      </dsp:txBody>
      <dsp:txXfrm>
        <a:off x="1525755" y="2824"/>
        <a:ext cx="4397303" cy="1321000"/>
      </dsp:txXfrm>
    </dsp:sp>
    <dsp:sp modelId="{66CE5C78-1266-4A44-94D4-AC05527A03EA}">
      <dsp:nvSpPr>
        <dsp:cNvPr id="0" name=""/>
        <dsp:cNvSpPr/>
      </dsp:nvSpPr>
      <dsp:spPr>
        <a:xfrm>
          <a:off x="0" y="1654074"/>
          <a:ext cx="5924550" cy="13210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044810-F21B-4D59-914D-9461F7EE550E}">
      <dsp:nvSpPr>
        <dsp:cNvPr id="0" name=""/>
        <dsp:cNvSpPr/>
      </dsp:nvSpPr>
      <dsp:spPr>
        <a:xfrm>
          <a:off x="399602" y="1951299"/>
          <a:ext cx="726550" cy="7265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3D85C9-A38B-42E9-925D-33DC7EF19886}">
      <dsp:nvSpPr>
        <dsp:cNvPr id="0" name=""/>
        <dsp:cNvSpPr/>
      </dsp:nvSpPr>
      <dsp:spPr>
        <a:xfrm>
          <a:off x="1525755" y="1654074"/>
          <a:ext cx="4397303" cy="132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806" tIns="139806" rIns="139806" bIns="1398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Current timeline should have a red-lined contract posted following the DEC Union Meeting</a:t>
          </a:r>
        </a:p>
      </dsp:txBody>
      <dsp:txXfrm>
        <a:off x="1525755" y="1654074"/>
        <a:ext cx="4397303" cy="1321000"/>
      </dsp:txXfrm>
    </dsp:sp>
    <dsp:sp modelId="{83EE0774-1587-4B41-83C4-F4177F31C65D}">
      <dsp:nvSpPr>
        <dsp:cNvPr id="0" name=""/>
        <dsp:cNvSpPr/>
      </dsp:nvSpPr>
      <dsp:spPr>
        <a:xfrm>
          <a:off x="0" y="3305325"/>
          <a:ext cx="5924550" cy="13210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DD45E7-F4B8-40B0-9726-61E8793168F7}">
      <dsp:nvSpPr>
        <dsp:cNvPr id="0" name=""/>
        <dsp:cNvSpPr/>
      </dsp:nvSpPr>
      <dsp:spPr>
        <a:xfrm>
          <a:off x="399602" y="3602550"/>
          <a:ext cx="726550" cy="7265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AA88C-A755-42A0-A788-7F993117C734}">
      <dsp:nvSpPr>
        <dsp:cNvPr id="0" name=""/>
        <dsp:cNvSpPr/>
      </dsp:nvSpPr>
      <dsp:spPr>
        <a:xfrm>
          <a:off x="1525755" y="3305325"/>
          <a:ext cx="2666047" cy="132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806" tIns="139806" rIns="139806" bIns="13980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For any questions, please contact any member of the Negotiations Team</a:t>
          </a:r>
        </a:p>
      </dsp:txBody>
      <dsp:txXfrm>
        <a:off x="1525755" y="3305325"/>
        <a:ext cx="2666047" cy="1321000"/>
      </dsp:txXfrm>
    </dsp:sp>
    <dsp:sp modelId="{0FD856A4-00CF-4586-B927-DDB659D49466}">
      <dsp:nvSpPr>
        <dsp:cNvPr id="0" name=""/>
        <dsp:cNvSpPr/>
      </dsp:nvSpPr>
      <dsp:spPr>
        <a:xfrm>
          <a:off x="4191802" y="3305325"/>
          <a:ext cx="1731255" cy="132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806" tIns="139806" rIns="139806" bIns="139806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Ryan Connell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Ryan Freed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Aaron Lewis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Andrew O’Donnell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Johan Friis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Alex Hough</a:t>
          </a:r>
        </a:p>
      </dsp:txBody>
      <dsp:txXfrm>
        <a:off x="4191802" y="3305325"/>
        <a:ext cx="1731255" cy="1321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75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83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9412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30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20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79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834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7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6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2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5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8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63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02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01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2B80C-5474-41BC-9AA6-42DDD437C861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4EC58-58B6-42F0-B211-22AE99F87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89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6DBB1A9-22FF-46E7-97B9-AE5477475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D5E5D4-C902-0DA0-0293-F4AC74404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2703" y="1289888"/>
            <a:ext cx="5854698" cy="4278224"/>
          </a:xfrm>
        </p:spPr>
        <p:txBody>
          <a:bodyPr anchor="ctr">
            <a:normAutofit/>
          </a:bodyPr>
          <a:lstStyle/>
          <a:p>
            <a:pPr algn="r"/>
            <a:r>
              <a:rPr lang="en-US" sz="3800" dirty="0"/>
              <a:t>Tentative Agreement </a:t>
            </a:r>
            <a:br>
              <a:rPr lang="en-US" sz="3800" dirty="0"/>
            </a:br>
            <a:r>
              <a:rPr lang="en-US" sz="3800" dirty="0"/>
              <a:t>2026-2028 FF/</a:t>
            </a:r>
            <a:r>
              <a:rPr lang="en-US" sz="3800" dirty="0" err="1"/>
              <a:t>Capt</a:t>
            </a:r>
            <a:r>
              <a:rPr lang="en-US" sz="3800" dirty="0"/>
              <a:t>/DFM/AFM Contract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A1AAD47-56AD-4EE6-A88C-981D060D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27811" y="2473325"/>
            <a:ext cx="0" cy="191135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08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C052280-388E-4151-A1EB-5236D4FCC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3DE524-D47F-B505-D6A2-8B50A2BD2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927100"/>
            <a:ext cx="3418766" cy="4616450"/>
          </a:xfrm>
        </p:spPr>
        <p:txBody>
          <a:bodyPr>
            <a:normAutofit/>
          </a:bodyPr>
          <a:lstStyle/>
          <a:p>
            <a:r>
              <a:rPr lang="en-US" dirty="0"/>
              <a:t>Highlights to Proposed Contract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4251C3-E720-4363-8AF0-20AD31937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301359"/>
            <a:ext cx="0" cy="191135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410F3-4A95-E9DF-6C15-5377DB38C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29" y="971549"/>
            <a:ext cx="6291528" cy="4616450"/>
          </a:xfrm>
        </p:spPr>
        <p:txBody>
          <a:bodyPr anchor="ctr">
            <a:normAutofit/>
          </a:bodyPr>
          <a:lstStyle/>
          <a:p>
            <a:r>
              <a:rPr lang="en-US" dirty="0"/>
              <a:t>This PPT is not all inclusive of  proposed changes, a complete explanation and specific language will be presented at the DEC Union Meeting. </a:t>
            </a:r>
          </a:p>
        </p:txBody>
      </p:sp>
    </p:spTree>
    <p:extLst>
      <p:ext uri="{BB962C8B-B14F-4D97-AF65-F5344CB8AC3E}">
        <p14:creationId xmlns:p14="http://schemas.microsoft.com/office/powerpoint/2010/main" val="1574039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226DC-F68C-31C1-6AD0-FA814B6FF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2575" y="628651"/>
            <a:ext cx="3643150" cy="5584259"/>
          </a:xfrm>
        </p:spPr>
        <p:txBody>
          <a:bodyPr>
            <a:normAutofit/>
          </a:bodyPr>
          <a:lstStyle/>
          <a:p>
            <a:r>
              <a:rPr lang="en-US" dirty="0"/>
              <a:t>Updates/New Contact Language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7E54D-C502-461E-8397-6E20A7160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475" y="733425"/>
            <a:ext cx="6696075" cy="5391150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4991" dist="17780" dir="5400000" algn="ctr" rotWithShape="0">
              <a:schemeClr val="bg1"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816EEA-C74C-4297-9F06-02600C12A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654" y="799817"/>
            <a:ext cx="6565717" cy="5258367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747372BD-8411-27B4-D21B-2FA4BF9E56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185321"/>
              </p:ext>
            </p:extLst>
          </p:nvPr>
        </p:nvGraphicFramePr>
        <p:xfrm>
          <a:off x="1082675" y="1095375"/>
          <a:ext cx="6003925" cy="4695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275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2B29D-ED66-A1E2-4367-EA17BB3AE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609600"/>
            <a:ext cx="3643150" cy="5603310"/>
          </a:xfrm>
        </p:spPr>
        <p:txBody>
          <a:bodyPr>
            <a:normAutofit/>
          </a:bodyPr>
          <a:lstStyle/>
          <a:p>
            <a:r>
              <a:rPr lang="en-US" sz="1600"/>
              <a:t>Education Incentive/Requirement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93EDFD3-1CE4-1544-5A2C-97E7F8BB1D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287336"/>
              </p:ext>
            </p:extLst>
          </p:nvPr>
        </p:nvGraphicFramePr>
        <p:xfrm>
          <a:off x="5127625" y="1114425"/>
          <a:ext cx="5924550" cy="4629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4123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F88DF-AD44-01C1-5A32-88F47D36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2575" y="628651"/>
            <a:ext cx="3643150" cy="5584259"/>
          </a:xfrm>
        </p:spPr>
        <p:txBody>
          <a:bodyPr>
            <a:normAutofit/>
          </a:bodyPr>
          <a:lstStyle/>
          <a:p>
            <a:r>
              <a:rPr lang="en-US" sz="4000"/>
              <a:t>Sick Leave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7E54D-C502-461E-8397-6E20A7160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475" y="733425"/>
            <a:ext cx="6696075" cy="5391150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4991" dist="17780" dir="5400000" algn="ctr" rotWithShape="0">
              <a:schemeClr val="bg1"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816EEA-C74C-4297-9F06-02600C12A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654" y="799817"/>
            <a:ext cx="6565717" cy="5258367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CBEA3A-B806-0C00-8203-DD59A12AA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726763"/>
              </p:ext>
            </p:extLst>
          </p:nvPr>
        </p:nvGraphicFramePr>
        <p:xfrm>
          <a:off x="1082675" y="1095375"/>
          <a:ext cx="6003925" cy="4695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6813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16DA5-D4B6-A7A4-6D67-ECF7C6A16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>
            <a:normAutofit/>
          </a:bodyPr>
          <a:lstStyle/>
          <a:p>
            <a:r>
              <a:rPr lang="en-US" dirty="0"/>
              <a:t>Holiday Leave/Vacation Leave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4F8FC-5EF8-4106-23B5-FCD550694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096063"/>
            <a:ext cx="6961819" cy="456599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600" b="1" dirty="0"/>
              <a:t>Day Staff members </a:t>
            </a:r>
            <a:r>
              <a:rPr lang="en-US" sz="1600" dirty="0"/>
              <a:t>– Christmas Eve will be added to observed holidays. </a:t>
            </a:r>
          </a:p>
          <a:p>
            <a:pPr>
              <a:lnSpc>
                <a:spcPct val="110000"/>
              </a:lnSpc>
            </a:pPr>
            <a:r>
              <a:rPr lang="en-US" sz="1600" dirty="0"/>
              <a:t>Vacation sellback language will be updated to read “Day Staff Vacation Sellback”, vacation sellback will be for Day Staff members only.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600" dirty="0"/>
          </a:p>
          <a:p>
            <a:pPr>
              <a:lnSpc>
                <a:spcPct val="110000"/>
              </a:lnSpc>
            </a:pPr>
            <a:r>
              <a:rPr lang="en-US" sz="1600" b="1" dirty="0"/>
              <a:t>24hr shift members </a:t>
            </a:r>
            <a:r>
              <a:rPr lang="en-US" sz="1600" dirty="0"/>
              <a:t>– switching from VAC sellback to Holiday sellback. </a:t>
            </a:r>
          </a:p>
          <a:p>
            <a:pPr lvl="1">
              <a:lnSpc>
                <a:spcPct val="110000"/>
              </a:lnSpc>
            </a:pPr>
            <a:r>
              <a:rPr lang="en-US" sz="1600" dirty="0"/>
              <a:t># of Holidays available for sellback will follow be the same as currently available for VAC sellback (seniority scale). </a:t>
            </a:r>
          </a:p>
          <a:p>
            <a:pPr lvl="1">
              <a:lnSpc>
                <a:spcPct val="110000"/>
              </a:lnSpc>
            </a:pPr>
            <a:r>
              <a:rPr lang="en-US" sz="1600" dirty="0"/>
              <a:t>24hr shift members no longer able to sellback VAC</a:t>
            </a:r>
          </a:p>
          <a:p>
            <a:pPr lvl="1">
              <a:lnSpc>
                <a:spcPct val="110000"/>
              </a:lnSpc>
            </a:pPr>
            <a:r>
              <a:rPr lang="en-US" sz="1600" dirty="0"/>
              <a:t>Monies accrued via Holiday sellback are considered pensionable. </a:t>
            </a:r>
          </a:p>
          <a:p>
            <a:pPr lvl="1">
              <a:lnSpc>
                <a:spcPct val="110000"/>
              </a:lnSpc>
            </a:pPr>
            <a:endParaRPr lang="en-US" sz="1300" dirty="0"/>
          </a:p>
          <a:p>
            <a:pPr lvl="1">
              <a:lnSpc>
                <a:spcPct val="110000"/>
              </a:lnSpc>
            </a:pPr>
            <a:endParaRPr lang="en-US" sz="1300" dirty="0"/>
          </a:p>
        </p:txBody>
      </p:sp>
      <p:pic>
        <p:nvPicPr>
          <p:cNvPr id="7" name="Graphic 6" descr="Daily Calendar">
            <a:extLst>
              <a:ext uri="{FF2B5EF4-FFF2-40B4-BE49-F238E27FC236}">
                <a16:creationId xmlns:a16="http://schemas.microsoft.com/office/drawing/2014/main" id="{0E11B208-5C6B-75B9-4B21-D544A276E1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88035" y="2210935"/>
            <a:ext cx="3493180" cy="3493180"/>
          </a:xfrm>
          <a:prstGeom prst="rect">
            <a:avLst/>
          </a:prstGeom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ctr" rotWithShape="0">
              <a:schemeClr val="bg1"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</p:pic>
    </p:spTree>
    <p:extLst>
      <p:ext uri="{BB962C8B-B14F-4D97-AF65-F5344CB8AC3E}">
        <p14:creationId xmlns:p14="http://schemas.microsoft.com/office/powerpoint/2010/main" val="3991236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C052280-388E-4151-A1EB-5236D4FCC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C0ACCF-7083-E605-216D-D7E06C781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927100"/>
            <a:ext cx="3418766" cy="4616450"/>
          </a:xfrm>
        </p:spPr>
        <p:txBody>
          <a:bodyPr>
            <a:normAutofit/>
          </a:bodyPr>
          <a:lstStyle/>
          <a:p>
            <a:r>
              <a:rPr lang="en-US" dirty="0"/>
              <a:t>Wages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4251C3-E720-4363-8AF0-20AD31937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301359"/>
            <a:ext cx="0" cy="191135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BB7D1-6A8F-D547-E206-99A71928E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29" y="971549"/>
            <a:ext cx="6291528" cy="4616450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2026</a:t>
            </a:r>
            <a:r>
              <a:rPr lang="en-US" sz="2400" dirty="0"/>
              <a:t> – Increase base wage by 7%</a:t>
            </a:r>
          </a:p>
          <a:p>
            <a:r>
              <a:rPr lang="en-US" sz="2400" b="1" dirty="0"/>
              <a:t>2027</a:t>
            </a:r>
            <a:r>
              <a:rPr lang="en-US" sz="2400" dirty="0"/>
              <a:t> - Increase base wage by 7%</a:t>
            </a:r>
          </a:p>
          <a:p>
            <a:r>
              <a:rPr lang="en-US" sz="2400" b="1" dirty="0"/>
              <a:t>2028</a:t>
            </a:r>
            <a:r>
              <a:rPr lang="en-US" sz="2400" dirty="0"/>
              <a:t> - Increase base wage by 7%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766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96415-23DB-46EC-EED1-6C3AAC187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TCC Comparisons/Projections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E85BB22-5C5D-D739-0B10-9A18CFF208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906" y="1733008"/>
            <a:ext cx="11478188" cy="433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038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33B58-D05D-BE56-FEFE-0B249E8F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609600"/>
            <a:ext cx="3643150" cy="5603310"/>
          </a:xfrm>
        </p:spPr>
        <p:txBody>
          <a:bodyPr>
            <a:normAutofit/>
          </a:bodyPr>
          <a:lstStyle/>
          <a:p>
            <a:r>
              <a:rPr lang="en-US" dirty="0"/>
              <a:t>Questions?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6C316C5-447A-8F3F-5ED4-C256524AF6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606947"/>
              </p:ext>
            </p:extLst>
          </p:nvPr>
        </p:nvGraphicFramePr>
        <p:xfrm>
          <a:off x="5127625" y="1114425"/>
          <a:ext cx="5924550" cy="4629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17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83</TotalTime>
  <Words>486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Bookman Old Style</vt:lpstr>
      <vt:lpstr>Rockwell</vt:lpstr>
      <vt:lpstr>Damask</vt:lpstr>
      <vt:lpstr>Tentative Agreement  2026-2028 FF/Capt/DFM/AFM Contract</vt:lpstr>
      <vt:lpstr>Highlights to Proposed Contract</vt:lpstr>
      <vt:lpstr>Updates/New Contact Language</vt:lpstr>
      <vt:lpstr>Education Incentive/Requirement</vt:lpstr>
      <vt:lpstr>Sick Leave</vt:lpstr>
      <vt:lpstr>Holiday Leave/Vacation Leave </vt:lpstr>
      <vt:lpstr>Wages</vt:lpstr>
      <vt:lpstr>TCC Comparisons/Projections</vt:lpstr>
      <vt:lpstr>Questions?</vt:lpstr>
    </vt:vector>
  </TitlesOfParts>
  <Company>Valley Regional Fire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Ryan Connell</dc:creator>
  <cp:lastModifiedBy>Ryan Connell</cp:lastModifiedBy>
  <cp:revision>1</cp:revision>
  <dcterms:created xsi:type="dcterms:W3CDTF">2025-11-28T19:14:37Z</dcterms:created>
  <dcterms:modified xsi:type="dcterms:W3CDTF">2025-11-28T20:38:25Z</dcterms:modified>
</cp:coreProperties>
</file>